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 id="2147483694" r:id="rId6"/>
  </p:sldMasterIdLst>
  <p:notesMasterIdLst>
    <p:notesMasterId r:id="rId47"/>
  </p:notesMasterIdLst>
  <p:handoutMasterIdLst>
    <p:handoutMasterId r:id="rId48"/>
  </p:handoutMasterIdLst>
  <p:sldIdLst>
    <p:sldId id="306" r:id="rId7"/>
    <p:sldId id="1386" r:id="rId8"/>
    <p:sldId id="1407" r:id="rId9"/>
    <p:sldId id="1404" r:id="rId10"/>
    <p:sldId id="1391" r:id="rId11"/>
    <p:sldId id="472" r:id="rId12"/>
    <p:sldId id="1406" r:id="rId13"/>
    <p:sldId id="1408" r:id="rId14"/>
    <p:sldId id="1393" r:id="rId15"/>
    <p:sldId id="654" r:id="rId16"/>
    <p:sldId id="655" r:id="rId17"/>
    <p:sldId id="650" r:id="rId18"/>
    <p:sldId id="651" r:id="rId19"/>
    <p:sldId id="656" r:id="rId20"/>
    <p:sldId id="652" r:id="rId21"/>
    <p:sldId id="664" r:id="rId22"/>
    <p:sldId id="1387" r:id="rId23"/>
    <p:sldId id="676" r:id="rId24"/>
    <p:sldId id="659" r:id="rId25"/>
    <p:sldId id="666" r:id="rId26"/>
    <p:sldId id="1388" r:id="rId27"/>
    <p:sldId id="708" r:id="rId28"/>
    <p:sldId id="1403" r:id="rId29"/>
    <p:sldId id="348" r:id="rId30"/>
    <p:sldId id="701" r:id="rId31"/>
    <p:sldId id="349" r:id="rId32"/>
    <p:sldId id="1401" r:id="rId33"/>
    <p:sldId id="674" r:id="rId34"/>
    <p:sldId id="658" r:id="rId35"/>
    <p:sldId id="675" r:id="rId36"/>
    <p:sldId id="670" r:id="rId37"/>
    <p:sldId id="618" r:id="rId38"/>
    <p:sldId id="665" r:id="rId39"/>
    <p:sldId id="662" r:id="rId40"/>
    <p:sldId id="710" r:id="rId41"/>
    <p:sldId id="1402" r:id="rId42"/>
    <p:sldId id="315" r:id="rId43"/>
    <p:sldId id="711" r:id="rId44"/>
    <p:sldId id="722" r:id="rId45"/>
    <p:sldId id="28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 Jordan" initials="RJ" lastIdx="14" clrIdx="0">
    <p:extLst>
      <p:ext uri="{19B8F6BF-5375-455C-9EA6-DF929625EA0E}">
        <p15:presenceInfo xmlns:p15="http://schemas.microsoft.com/office/powerpoint/2012/main" userId="S::ROJO2@hscic.gov.uk::44e0d698-bfe9-4de0-acb9-14347ebce6b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FF8"/>
    <a:srgbClr val="CCDFF1"/>
    <a:srgbClr val="E6E9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165F0F-7914-407B-BA28-7C4FDB078A10}" v="9" dt="2020-07-30T09:06:36.330"/>
    <p1510:client id="{CE766E97-3514-4605-A65C-F7AD2ABB10E9}" v="5" dt="2020-07-30T13:37:07.3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42" autoAdjust="0"/>
    <p:restoredTop sz="83546" autoAdjust="0"/>
  </p:normalViewPr>
  <p:slideViewPr>
    <p:cSldViewPr snapToGrid="0" showGuides="1">
      <p:cViewPr varScale="1">
        <p:scale>
          <a:sx n="64" d="100"/>
          <a:sy n="64" d="100"/>
        </p:scale>
        <p:origin x="636" y="60"/>
      </p:cViewPr>
      <p:guideLst>
        <p:guide orient="horz" pos="2160"/>
        <p:guide pos="3840"/>
      </p:guideLst>
    </p:cSldViewPr>
  </p:slideViewPr>
  <p:outlineViewPr>
    <p:cViewPr>
      <p:scale>
        <a:sx n="33" d="100"/>
        <a:sy n="33" d="100"/>
      </p:scale>
      <p:origin x="0" y="-2016"/>
    </p:cViewPr>
  </p:outlineViewPr>
  <p:notesTextViewPr>
    <p:cViewPr>
      <p:scale>
        <a:sx n="1" d="1"/>
        <a:sy n="1" d="1"/>
      </p:scale>
      <p:origin x="0" y="0"/>
    </p:cViewPr>
  </p:notesTextViewPr>
  <p:notesViewPr>
    <p:cSldViewPr snapToGrid="0">
      <p:cViewPr varScale="1">
        <p:scale>
          <a:sx n="68" d="100"/>
          <a:sy n="68" d="100"/>
        </p:scale>
        <p:origin x="2592"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4"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53EE3F-6DC3-4FC7-8356-71E06B0361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4705F4BD-4682-4925-9FAA-AAAF5C61F7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B2601C-D1F7-4C9E-9F32-92845DEBCF4B}" type="datetimeFigureOut">
              <a:rPr lang="en-GB" smtClean="0"/>
              <a:t>29/07/2020</a:t>
            </a:fld>
            <a:endParaRPr lang="en-GB"/>
          </a:p>
        </p:txBody>
      </p:sp>
      <p:sp>
        <p:nvSpPr>
          <p:cNvPr id="4" name="Footer Placeholder 3">
            <a:extLst>
              <a:ext uri="{FF2B5EF4-FFF2-40B4-BE49-F238E27FC236}">
                <a16:creationId xmlns:a16="http://schemas.microsoft.com/office/drawing/2014/main" id="{B821D8B7-610E-41B7-82E6-92723F10359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87394DCF-4F61-4F9D-A92B-A04DF8861F2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D54F07-DE2E-47C2-93A0-8E767A7DD4CB}" type="slidenum">
              <a:rPr lang="en-GB" smtClean="0"/>
              <a:t>‹#›</a:t>
            </a:fld>
            <a:endParaRPr lang="en-GB"/>
          </a:p>
        </p:txBody>
      </p:sp>
    </p:spTree>
    <p:extLst>
      <p:ext uri="{BB962C8B-B14F-4D97-AF65-F5344CB8AC3E}">
        <p14:creationId xmlns:p14="http://schemas.microsoft.com/office/powerpoint/2010/main" val="29648260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DDA3EC-3C5A-4E95-A2CE-1E694CF43D73}" type="datetimeFigureOut">
              <a:rPr lang="en-GB" smtClean="0"/>
              <a:t>29/07/2020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0A2CAB-BB30-4D6F-9F28-78DA1CD59242}" type="slidenum">
              <a:rPr lang="en-GB" smtClean="0"/>
              <a:t>‹#›</a:t>
            </a:fld>
            <a:endParaRPr lang="en-GB"/>
          </a:p>
        </p:txBody>
      </p:sp>
    </p:spTree>
    <p:extLst>
      <p:ext uri="{BB962C8B-B14F-4D97-AF65-F5344CB8AC3E}">
        <p14:creationId xmlns:p14="http://schemas.microsoft.com/office/powerpoint/2010/main" val="2230868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igital.nhs.uk/services/summary-care-record-application/summary-care-record-application-scra-shielded-patient-fla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igital.nhs.uk/services/summary-care-records-scr/coronavirus-covid-19-message-in-scr"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0A2CAB-BB30-4D6F-9F28-78DA1CD59242}" type="slidenum">
              <a:rPr lang="en-GB" smtClean="0"/>
              <a:t>1</a:t>
            </a:fld>
            <a:endParaRPr lang="en-GB"/>
          </a:p>
        </p:txBody>
      </p:sp>
    </p:spTree>
    <p:extLst>
      <p:ext uri="{BB962C8B-B14F-4D97-AF65-F5344CB8AC3E}">
        <p14:creationId xmlns:p14="http://schemas.microsoft.com/office/powerpoint/2010/main" val="1633151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0A2CAB-BB30-4D6F-9F28-78DA1CD59242}" type="slidenum">
              <a:rPr lang="en-GB" smtClean="0"/>
              <a:t>17</a:t>
            </a:fld>
            <a:endParaRPr lang="en-GB"/>
          </a:p>
        </p:txBody>
      </p:sp>
    </p:spTree>
    <p:extLst>
      <p:ext uri="{BB962C8B-B14F-4D97-AF65-F5344CB8AC3E}">
        <p14:creationId xmlns:p14="http://schemas.microsoft.com/office/powerpoint/2010/main" val="2159344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0A2CAB-BB30-4D6F-9F28-78DA1CD59242}" type="slidenum">
              <a:rPr lang="en-GB" smtClean="0"/>
              <a:t>21</a:t>
            </a:fld>
            <a:endParaRPr lang="en-GB"/>
          </a:p>
        </p:txBody>
      </p:sp>
    </p:spTree>
    <p:extLst>
      <p:ext uri="{BB962C8B-B14F-4D97-AF65-F5344CB8AC3E}">
        <p14:creationId xmlns:p14="http://schemas.microsoft.com/office/powerpoint/2010/main" val="57605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A2CAB-BB30-4D6F-9F28-78DA1CD5924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5955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3BD2BE-0D39-469E-8B13-E83FE0E0A27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3352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00" dirty="0">
                <a:latin typeface="Arial" panose="020B0604020202020204" pitchFamily="34" charset="0"/>
                <a:cs typeface="Arial" panose="020B0604020202020204" pitchFamily="34" charset="0"/>
              </a:rPr>
              <a:t>This is the image that will pop up in the </a:t>
            </a:r>
            <a:r>
              <a:rPr lang="en-GB" sz="1100" dirty="0" err="1">
                <a:latin typeface="Arial" panose="020B0604020202020204" pitchFamily="34" charset="0"/>
                <a:cs typeface="Arial" panose="020B0604020202020204" pitchFamily="34" charset="0"/>
              </a:rPr>
              <a:t>SCRa</a:t>
            </a:r>
            <a:r>
              <a:rPr lang="en-GB" sz="1100" dirty="0">
                <a:latin typeface="Arial" panose="020B0604020202020204" pitchFamily="34" charset="0"/>
                <a:cs typeface="Arial" panose="020B0604020202020204" pitchFamily="34" charset="0"/>
              </a:rPr>
              <a:t> each time a patient’s record is opened where the patient has been advised to consider shielding.  It states ‘‘COVID-19 risk indicator flags are present.  This person has been advised to consider shielding. This information may support you to manage this patient but should not be used in isolation as an assessment of risk. Patient management decisions should always be made drawing on the widest range of information sources.’</a:t>
            </a:r>
          </a:p>
          <a:p>
            <a:r>
              <a:rPr lang="en-GB" sz="1100" dirty="0">
                <a:hlinkClick r:id="rId3"/>
              </a:rPr>
              <a:t>https://digital.nhs.uk/services/summary-care-record-application/summary-care-record-application-scra-shielded-patient-flag</a:t>
            </a:r>
            <a:endParaRPr lang="en-GB"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A2CAB-BB30-4D6F-9F28-78DA1CD5924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6333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https://digital.nhs.uk/services/summary-care-records-scr/coronavirus-covid-19-message-in-scr</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A2CAB-BB30-4D6F-9F28-78DA1CD5924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2655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A2CAB-BB30-4D6F-9F28-78DA1CD5924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622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A2CAB-BB30-4D6F-9F28-78DA1CD5924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6380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A2CAB-BB30-4D6F-9F28-78DA1CD5924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2057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0A2CAB-BB30-4D6F-9F28-78DA1CD59242}" type="slidenum">
              <a:rPr lang="en-GB" smtClean="0"/>
              <a:t>39</a:t>
            </a:fld>
            <a:endParaRPr lang="en-GB"/>
          </a:p>
        </p:txBody>
      </p:sp>
    </p:spTree>
    <p:extLst>
      <p:ext uri="{BB962C8B-B14F-4D97-AF65-F5344CB8AC3E}">
        <p14:creationId xmlns:p14="http://schemas.microsoft.com/office/powerpoint/2010/main" val="2411469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NRL has huge potential for a wide number of use cases and stakeholders.</a:t>
            </a:r>
          </a:p>
          <a:p>
            <a:r>
              <a:rPr lang="en-GB" dirty="0"/>
              <a:t>However, the strategy is one of iterative development.</a:t>
            </a:r>
          </a:p>
          <a:p>
            <a:r>
              <a:rPr lang="en-GB" dirty="0"/>
              <a:t>Each new release offers more functionality and benefit to a wider range of users.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3BD2BE-0D39-469E-8B13-E83FE0E0A27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923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3BD2BE-0D39-469E-8B13-E83FE0E0A27D}"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4721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73BD2BE-0D39-469E-8B13-E83FE0E0A27D}" type="slidenum">
              <a:rPr lang="en-GB" smtClean="0"/>
              <a:t>7</a:t>
            </a:fld>
            <a:endParaRPr lang="en-GB"/>
          </a:p>
        </p:txBody>
      </p:sp>
    </p:spTree>
    <p:extLst>
      <p:ext uri="{BB962C8B-B14F-4D97-AF65-F5344CB8AC3E}">
        <p14:creationId xmlns:p14="http://schemas.microsoft.com/office/powerpoint/2010/main" val="866516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0A2CAB-BB30-4D6F-9F28-78DA1CD59242}" type="slidenum">
              <a:rPr lang="en-GB" smtClean="0"/>
              <a:t>9</a:t>
            </a:fld>
            <a:endParaRPr lang="en-GB"/>
          </a:p>
        </p:txBody>
      </p:sp>
    </p:spTree>
    <p:extLst>
      <p:ext uri="{BB962C8B-B14F-4D97-AF65-F5344CB8AC3E}">
        <p14:creationId xmlns:p14="http://schemas.microsoft.com/office/powerpoint/2010/main" val="687325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0A2CAB-BB30-4D6F-9F28-78DA1CD59242}" type="slidenum">
              <a:rPr lang="en-GB" smtClean="0"/>
              <a:t>10</a:t>
            </a:fld>
            <a:endParaRPr lang="en-GB"/>
          </a:p>
        </p:txBody>
      </p:sp>
    </p:spTree>
    <p:extLst>
      <p:ext uri="{BB962C8B-B14F-4D97-AF65-F5344CB8AC3E}">
        <p14:creationId xmlns:p14="http://schemas.microsoft.com/office/powerpoint/2010/main" val="2490998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0A2CAB-BB30-4D6F-9F28-78DA1CD59242}" type="slidenum">
              <a:rPr lang="en-GB" smtClean="0"/>
              <a:t>11</a:t>
            </a:fld>
            <a:endParaRPr lang="en-GB"/>
          </a:p>
        </p:txBody>
      </p:sp>
    </p:spTree>
    <p:extLst>
      <p:ext uri="{BB962C8B-B14F-4D97-AF65-F5344CB8AC3E}">
        <p14:creationId xmlns:p14="http://schemas.microsoft.com/office/powerpoint/2010/main" val="1598787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0A2CAB-BB30-4D6F-9F28-78DA1CD59242}" type="slidenum">
              <a:rPr lang="en-GB" smtClean="0"/>
              <a:t>12</a:t>
            </a:fld>
            <a:endParaRPr lang="en-GB"/>
          </a:p>
        </p:txBody>
      </p:sp>
    </p:spTree>
    <p:extLst>
      <p:ext uri="{BB962C8B-B14F-4D97-AF65-F5344CB8AC3E}">
        <p14:creationId xmlns:p14="http://schemas.microsoft.com/office/powerpoint/2010/main" val="233307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0A2CAB-BB30-4D6F-9F28-78DA1CD59242}" type="slidenum">
              <a:rPr lang="en-GB" smtClean="0"/>
              <a:t>13</a:t>
            </a:fld>
            <a:endParaRPr lang="en-GB"/>
          </a:p>
        </p:txBody>
      </p:sp>
    </p:spTree>
    <p:extLst>
      <p:ext uri="{BB962C8B-B14F-4D97-AF65-F5344CB8AC3E}">
        <p14:creationId xmlns:p14="http://schemas.microsoft.com/office/powerpoint/2010/main" val="4598547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18.jpeg"/><Relationship Id="rId4"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838A30A-99EA-419D-8927-E445C3544A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632"/>
          <a:stretch/>
        </p:blipFill>
        <p:spPr>
          <a:xfrm>
            <a:off x="6292516" y="1442318"/>
            <a:ext cx="5899484" cy="5415682"/>
          </a:xfrm>
          <a:prstGeom prst="rect">
            <a:avLst/>
          </a:prstGeom>
        </p:spPr>
      </p:pic>
      <p:sp>
        <p:nvSpPr>
          <p:cNvPr id="2" name="Title 1"/>
          <p:cNvSpPr>
            <a:spLocks noGrp="1"/>
          </p:cNvSpPr>
          <p:nvPr>
            <p:ph type="ctrTitle"/>
          </p:nvPr>
        </p:nvSpPr>
        <p:spPr>
          <a:xfrm>
            <a:off x="612000" y="1005000"/>
            <a:ext cx="10097729" cy="2057288"/>
          </a:xfrm>
        </p:spPr>
        <p:txBody>
          <a:bodyPr anchor="b">
            <a:normAutofit/>
          </a:bodyPr>
          <a:lstStyle>
            <a:lvl1pPr algn="l">
              <a:defRPr sz="4000"/>
            </a:lvl1pPr>
          </a:lstStyle>
          <a:p>
            <a:r>
              <a:rPr lang="en-US"/>
              <a:t>Click to edit Master title style</a:t>
            </a:r>
            <a:endParaRPr lang="en-GB" dirty="0"/>
          </a:p>
        </p:txBody>
      </p:sp>
      <p:sp>
        <p:nvSpPr>
          <p:cNvPr id="3" name="Subtitle 2"/>
          <p:cNvSpPr>
            <a:spLocks noGrp="1"/>
          </p:cNvSpPr>
          <p:nvPr>
            <p:ph type="subTitle" idx="1"/>
          </p:nvPr>
        </p:nvSpPr>
        <p:spPr>
          <a:xfrm>
            <a:off x="608370" y="3160078"/>
            <a:ext cx="10097729" cy="2421572"/>
          </a:xfrm>
        </p:spPr>
        <p:txBody>
          <a:bodyPr>
            <a:normAutofit/>
          </a:bodyPr>
          <a:lstStyle>
            <a:lvl1pPr marL="0" indent="0" algn="l">
              <a:buNone/>
              <a:defRPr sz="25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10" name="Text Placeholder 9"/>
          <p:cNvSpPr>
            <a:spLocks noGrp="1"/>
          </p:cNvSpPr>
          <p:nvPr>
            <p:ph type="body" sz="quarter" idx="13"/>
          </p:nvPr>
        </p:nvSpPr>
        <p:spPr>
          <a:xfrm>
            <a:off x="5038325" y="6000750"/>
            <a:ext cx="2991018" cy="579655"/>
          </a:xfrm>
        </p:spPr>
        <p:txBody>
          <a:bodyPr>
            <a:normAutofit/>
          </a:bodyPr>
          <a:lstStyle>
            <a:lvl1pPr marL="0" indent="0">
              <a:spcBef>
                <a:spcPts val="0"/>
              </a:spcBef>
              <a:buNone/>
              <a:defRPr sz="1600">
                <a:solidFill>
                  <a:schemeClr val="accent2"/>
                </a:solidFill>
              </a:defRPr>
            </a:lvl1pPr>
            <a:lvl2pPr marL="0" indent="0">
              <a:spcBef>
                <a:spcPts val="0"/>
              </a:spcBef>
              <a:buNone/>
              <a:defRPr sz="1600" b="1">
                <a:solidFill>
                  <a:schemeClr val="accent2"/>
                </a:solidFill>
              </a:defRPr>
            </a:lvl2pPr>
            <a:lvl3pPr marL="914400" indent="0">
              <a:buNone/>
              <a:defRPr>
                <a:solidFill>
                  <a:schemeClr val="accent2"/>
                </a:solidFill>
              </a:defRPr>
            </a:lvl3pPr>
            <a:lvl4pPr marL="1371600" indent="0">
              <a:buNone/>
              <a:defRPr>
                <a:solidFill>
                  <a:schemeClr val="accent2"/>
                </a:solidFill>
              </a:defRPr>
            </a:lvl4pPr>
            <a:lvl5pPr marL="1828800" indent="0">
              <a:buNone/>
              <a:defRPr>
                <a:solidFill>
                  <a:schemeClr val="accent2"/>
                </a:solidFill>
              </a:defRPr>
            </a:lvl5pPr>
          </a:lstStyle>
          <a:p>
            <a:pPr lvl="0"/>
            <a:r>
              <a:rPr lang="en-US"/>
              <a:t>Edit Master text styles</a:t>
            </a:r>
          </a:p>
          <a:p>
            <a:pPr lvl="1"/>
            <a:r>
              <a:rPr lang="en-US"/>
              <a:t>Second level</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22743" y="377534"/>
            <a:ext cx="1115609" cy="793282"/>
          </a:xfrm>
          <a:prstGeom prst="rect">
            <a:avLst/>
          </a:prstGeom>
        </p:spPr>
      </p:pic>
      <p:pic>
        <p:nvPicPr>
          <p:cNvPr id="13" name="Picture 12">
            <a:extLst>
              <a:ext uri="{FF2B5EF4-FFF2-40B4-BE49-F238E27FC236}">
                <a16:creationId xmlns:a16="http://schemas.microsoft.com/office/drawing/2014/main" id="{231CA023-92E6-4326-AB1E-68640899355C}"/>
              </a:ext>
            </a:extLst>
          </p:cNvPr>
          <p:cNvPicPr>
            <a:picLocks noChangeAspect="1"/>
          </p:cNvPicPr>
          <p:nvPr userDrawn="1"/>
        </p:nvPicPr>
        <p:blipFill>
          <a:blip r:embed="rId4"/>
          <a:stretch>
            <a:fillRect/>
          </a:stretch>
        </p:blipFill>
        <p:spPr>
          <a:xfrm>
            <a:off x="565150" y="5981699"/>
            <a:ext cx="2743200" cy="533937"/>
          </a:xfrm>
          <a:prstGeom prst="rect">
            <a:avLst/>
          </a:prstGeom>
        </p:spPr>
      </p:pic>
    </p:spTree>
    <p:extLst>
      <p:ext uri="{BB962C8B-B14F-4D97-AF65-F5344CB8AC3E}">
        <p14:creationId xmlns:p14="http://schemas.microsoft.com/office/powerpoint/2010/main" val="10841031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ation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8DB837-1FF9-45BB-B2C6-E61C38B4C2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223" b="9887"/>
          <a:stretch/>
        </p:blipFill>
        <p:spPr>
          <a:xfrm>
            <a:off x="5123543" y="2488233"/>
            <a:ext cx="7064162" cy="4372185"/>
          </a:xfrm>
          <a:prstGeom prst="rect">
            <a:avLst/>
          </a:prstGeom>
        </p:spPr>
      </p:pic>
      <p:sp>
        <p:nvSpPr>
          <p:cNvPr id="3" name="Content Placeholder 2"/>
          <p:cNvSpPr>
            <a:spLocks noGrp="1"/>
          </p:cNvSpPr>
          <p:nvPr>
            <p:ph idx="1"/>
          </p:nvPr>
        </p:nvSpPr>
        <p:spPr>
          <a:xfrm>
            <a:off x="612000" y="1185864"/>
            <a:ext cx="5702806" cy="5075236"/>
          </a:xfrm>
        </p:spPr>
        <p:txBody>
          <a:bodyPr/>
          <a:lstStyle>
            <a:lvl1pPr marL="182563" indent="-182563">
              <a:spcBef>
                <a:spcPts val="0"/>
              </a:spcBef>
              <a:spcAft>
                <a:spcPts val="600"/>
              </a:spcAft>
              <a:buFontTx/>
              <a:buNone/>
              <a:defRPr sz="3600">
                <a:solidFill>
                  <a:schemeClr val="accent1"/>
                </a:solidFill>
              </a:defRPr>
            </a:lvl1pPr>
            <a:lvl2pPr marL="182563" indent="0">
              <a:spcBef>
                <a:spcPts val="0"/>
              </a:spcBef>
              <a:buFontTx/>
              <a:buNone/>
              <a:defRPr sz="2100" b="1"/>
            </a:lvl2pPr>
          </a:lstStyle>
          <a:p>
            <a:pPr lvl="0"/>
            <a:r>
              <a:rPr lang="en-US"/>
              <a:t>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29/07/2020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329556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ation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F0D4FDD-2169-4385-874B-88ED4620ECB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716" b="15707"/>
          <a:stretch/>
        </p:blipFill>
        <p:spPr>
          <a:xfrm>
            <a:off x="5588000" y="2921977"/>
            <a:ext cx="6599703" cy="3936023"/>
          </a:xfrm>
          <a:prstGeom prst="rect">
            <a:avLst/>
          </a:prstGeom>
        </p:spPr>
      </p:pic>
      <p:sp>
        <p:nvSpPr>
          <p:cNvPr id="3" name="Content Placeholder 2"/>
          <p:cNvSpPr>
            <a:spLocks noGrp="1"/>
          </p:cNvSpPr>
          <p:nvPr>
            <p:ph idx="1"/>
          </p:nvPr>
        </p:nvSpPr>
        <p:spPr>
          <a:xfrm>
            <a:off x="612000" y="1185864"/>
            <a:ext cx="5702806" cy="5075236"/>
          </a:xfrm>
        </p:spPr>
        <p:txBody>
          <a:bodyPr/>
          <a:lstStyle>
            <a:lvl1pPr marL="182563" indent="-182563">
              <a:spcBef>
                <a:spcPts val="0"/>
              </a:spcBef>
              <a:spcAft>
                <a:spcPts val="600"/>
              </a:spcAft>
              <a:buFontTx/>
              <a:buNone/>
              <a:defRPr sz="3600">
                <a:solidFill>
                  <a:schemeClr val="accent1"/>
                </a:solidFill>
              </a:defRPr>
            </a:lvl1pPr>
            <a:lvl2pPr marL="182563" indent="0">
              <a:spcBef>
                <a:spcPts val="0"/>
              </a:spcBef>
              <a:buFontTx/>
              <a:buNone/>
              <a:defRPr sz="2100" b="1"/>
            </a:lvl2pPr>
          </a:lstStyle>
          <a:p>
            <a:pPr lvl="0"/>
            <a:r>
              <a:rPr lang="en-US"/>
              <a:t>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29/07/2020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159469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a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6C558D-9D7D-4E2E-8BA8-C28DA0AF701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912" b="19072"/>
          <a:stretch/>
        </p:blipFill>
        <p:spPr>
          <a:xfrm>
            <a:off x="3823415" y="2220687"/>
            <a:ext cx="8368585" cy="4639731"/>
          </a:xfrm>
          <a:prstGeom prst="rect">
            <a:avLst/>
          </a:prstGeom>
        </p:spPr>
      </p:pic>
      <p:sp>
        <p:nvSpPr>
          <p:cNvPr id="3" name="Content Placeholder 2"/>
          <p:cNvSpPr>
            <a:spLocks noGrp="1"/>
          </p:cNvSpPr>
          <p:nvPr>
            <p:ph idx="1"/>
          </p:nvPr>
        </p:nvSpPr>
        <p:spPr>
          <a:xfrm>
            <a:off x="612000" y="1185864"/>
            <a:ext cx="5702806" cy="5075236"/>
          </a:xfrm>
        </p:spPr>
        <p:txBody>
          <a:bodyPr/>
          <a:lstStyle>
            <a:lvl1pPr marL="182563" indent="-182563">
              <a:spcBef>
                <a:spcPts val="0"/>
              </a:spcBef>
              <a:spcAft>
                <a:spcPts val="600"/>
              </a:spcAft>
              <a:buFontTx/>
              <a:buNone/>
              <a:defRPr sz="3600">
                <a:solidFill>
                  <a:schemeClr val="accent1"/>
                </a:solidFill>
              </a:defRPr>
            </a:lvl1pPr>
            <a:lvl2pPr marL="182563" indent="0">
              <a:spcBef>
                <a:spcPts val="0"/>
              </a:spcBef>
              <a:buFontTx/>
              <a:buNone/>
              <a:defRPr sz="2100" b="1"/>
            </a:lvl2pPr>
          </a:lstStyle>
          <a:p>
            <a:pPr lvl="0"/>
            <a:r>
              <a:rPr lang="en-US"/>
              <a:t>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29/07/2020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2" name="TextBox 1">
            <a:extLst>
              <a:ext uri="{FF2B5EF4-FFF2-40B4-BE49-F238E27FC236}">
                <a16:creationId xmlns:a16="http://schemas.microsoft.com/office/drawing/2014/main" id="{15ED8CFF-7BDB-534D-972A-CC02008891CA}"/>
              </a:ext>
            </a:extLst>
          </p:cNvPr>
          <p:cNvSpPr txBox="1"/>
          <p:nvPr userDrawn="1"/>
        </p:nvSpPr>
        <p:spPr>
          <a:xfrm>
            <a:off x="966158" y="6521570"/>
            <a:ext cx="0" cy="0"/>
          </a:xfrm>
          <a:prstGeom prst="rect">
            <a:avLst/>
          </a:prstGeom>
          <a:noFill/>
        </p:spPr>
        <p:txBody>
          <a:bodyPr wrap="none" lIns="0" tIns="0" rIns="0" bIns="0" rtlCol="0">
            <a:noAutofit/>
          </a:bodyPr>
          <a:lstStyle/>
          <a:p>
            <a:endParaRPr lang="en-US" sz="1200" b="1" dirty="0">
              <a:solidFill>
                <a:schemeClr val="accent1"/>
              </a:solidFill>
            </a:endParaRPr>
          </a:p>
        </p:txBody>
      </p:sp>
    </p:spTree>
    <p:extLst>
      <p:ext uri="{BB962C8B-B14F-4D97-AF65-F5344CB8AC3E}">
        <p14:creationId xmlns:p14="http://schemas.microsoft.com/office/powerpoint/2010/main" val="3970005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ation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D2C627-665A-4D92-8344-D101D160AC2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8249" b="13423"/>
          <a:stretch/>
        </p:blipFill>
        <p:spPr>
          <a:xfrm>
            <a:off x="4120038" y="2177143"/>
            <a:ext cx="8071962" cy="4680857"/>
          </a:xfrm>
          <a:prstGeom prst="rect">
            <a:avLst/>
          </a:prstGeom>
        </p:spPr>
      </p:pic>
      <p:sp>
        <p:nvSpPr>
          <p:cNvPr id="3" name="Content Placeholder 2"/>
          <p:cNvSpPr>
            <a:spLocks noGrp="1"/>
          </p:cNvSpPr>
          <p:nvPr>
            <p:ph idx="1"/>
          </p:nvPr>
        </p:nvSpPr>
        <p:spPr>
          <a:xfrm>
            <a:off x="612000" y="1185864"/>
            <a:ext cx="5702806" cy="5075236"/>
          </a:xfrm>
        </p:spPr>
        <p:txBody>
          <a:bodyPr/>
          <a:lstStyle>
            <a:lvl1pPr marL="182563" indent="-182563">
              <a:spcBef>
                <a:spcPts val="0"/>
              </a:spcBef>
              <a:spcAft>
                <a:spcPts val="600"/>
              </a:spcAft>
              <a:buFontTx/>
              <a:buNone/>
              <a:defRPr sz="3600">
                <a:solidFill>
                  <a:schemeClr val="accent1"/>
                </a:solidFill>
              </a:defRPr>
            </a:lvl1pPr>
            <a:lvl2pPr marL="182563" indent="0">
              <a:spcBef>
                <a:spcPts val="0"/>
              </a:spcBef>
              <a:buFontTx/>
              <a:buNone/>
              <a:defRPr sz="2100" b="1"/>
            </a:lvl2pPr>
          </a:lstStyle>
          <a:p>
            <a:pPr lvl="0"/>
            <a:r>
              <a:rPr lang="en-US"/>
              <a:t>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29/07/2020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63812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ation 5">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DABE80-502E-4A7A-8D60-294CBAD2C8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145" b="18835"/>
          <a:stretch/>
        </p:blipFill>
        <p:spPr>
          <a:xfrm>
            <a:off x="4434973" y="2510971"/>
            <a:ext cx="7757027" cy="4347029"/>
          </a:xfrm>
          <a:prstGeom prst="rect">
            <a:avLst/>
          </a:prstGeom>
        </p:spPr>
      </p:pic>
      <p:sp>
        <p:nvSpPr>
          <p:cNvPr id="3" name="Content Placeholder 2"/>
          <p:cNvSpPr>
            <a:spLocks noGrp="1"/>
          </p:cNvSpPr>
          <p:nvPr>
            <p:ph idx="1"/>
          </p:nvPr>
        </p:nvSpPr>
        <p:spPr>
          <a:xfrm>
            <a:off x="612000" y="1185864"/>
            <a:ext cx="5702806" cy="5075236"/>
          </a:xfrm>
        </p:spPr>
        <p:txBody>
          <a:bodyPr/>
          <a:lstStyle>
            <a:lvl1pPr marL="182563" indent="-182563">
              <a:spcBef>
                <a:spcPts val="0"/>
              </a:spcBef>
              <a:spcAft>
                <a:spcPts val="600"/>
              </a:spcAft>
              <a:buFontTx/>
              <a:buNone/>
              <a:defRPr sz="3600">
                <a:solidFill>
                  <a:schemeClr val="accent1"/>
                </a:solidFill>
              </a:defRPr>
            </a:lvl1pPr>
            <a:lvl2pPr marL="182563" indent="0">
              <a:spcBef>
                <a:spcPts val="0"/>
              </a:spcBef>
              <a:buFontTx/>
              <a:buNone/>
              <a:defRPr sz="2100" b="1"/>
            </a:lvl2pPr>
          </a:lstStyle>
          <a:p>
            <a:pPr lvl="0"/>
            <a:r>
              <a:rPr lang="en-US"/>
              <a:t>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29/07/2020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331561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ation 6">
    <p:spTree>
      <p:nvGrpSpPr>
        <p:cNvPr id="1" name=""/>
        <p:cNvGrpSpPr/>
        <p:nvPr/>
      </p:nvGrpSpPr>
      <p:grpSpPr>
        <a:xfrm>
          <a:off x="0" y="0"/>
          <a:ext cx="0" cy="0"/>
          <a:chOff x="0" y="0"/>
          <a:chExt cx="0" cy="0"/>
        </a:xfrm>
      </p:grpSpPr>
      <p:sp>
        <p:nvSpPr>
          <p:cNvPr id="3" name="Content Placeholder 2"/>
          <p:cNvSpPr>
            <a:spLocks noGrp="1"/>
          </p:cNvSpPr>
          <p:nvPr>
            <p:ph idx="1"/>
          </p:nvPr>
        </p:nvSpPr>
        <p:spPr>
          <a:xfrm>
            <a:off x="612000" y="1185864"/>
            <a:ext cx="5702806" cy="5075236"/>
          </a:xfrm>
        </p:spPr>
        <p:txBody>
          <a:bodyPr/>
          <a:lstStyle>
            <a:lvl1pPr marL="182563" indent="-182563">
              <a:spcBef>
                <a:spcPts val="0"/>
              </a:spcBef>
              <a:spcAft>
                <a:spcPts val="600"/>
              </a:spcAft>
              <a:buFontTx/>
              <a:buNone/>
              <a:defRPr sz="3600">
                <a:solidFill>
                  <a:schemeClr val="accent1"/>
                </a:solidFill>
              </a:defRPr>
            </a:lvl1pPr>
            <a:lvl2pPr marL="182563" indent="0">
              <a:spcBef>
                <a:spcPts val="0"/>
              </a:spcBef>
              <a:buFontTx/>
              <a:buNone/>
              <a:defRPr sz="2100" b="1"/>
            </a:lvl2pPr>
          </a:lstStyle>
          <a:p>
            <a:pPr lvl="0"/>
            <a:r>
              <a:rPr lang="en-US"/>
              <a:t>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29/07/2020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169082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Matrix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F9F2C434-3C98-4193-8DE0-87A308E0B760}" type="datetime1">
              <a:rPr lang="en-GB" smtClean="0"/>
              <a:t>29/07/2020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17" name="Text Placeholder 16">
            <a:extLst>
              <a:ext uri="{FF2B5EF4-FFF2-40B4-BE49-F238E27FC236}">
                <a16:creationId xmlns:a16="http://schemas.microsoft.com/office/drawing/2014/main" id="{53906272-BEEB-47F8-B906-5D0DA9583F64}"/>
              </a:ext>
            </a:extLst>
          </p:cNvPr>
          <p:cNvSpPr>
            <a:spLocks noGrp="1"/>
          </p:cNvSpPr>
          <p:nvPr>
            <p:ph type="body" sz="quarter" idx="17"/>
          </p:nvPr>
        </p:nvSpPr>
        <p:spPr>
          <a:xfrm>
            <a:off x="3460775" y="3790278"/>
            <a:ext cx="22824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216000" tIns="288000" rIns="216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p:txBody>
      </p:sp>
      <p:sp>
        <p:nvSpPr>
          <p:cNvPr id="18" name="Text Placeholder 17">
            <a:extLst>
              <a:ext uri="{FF2B5EF4-FFF2-40B4-BE49-F238E27FC236}">
                <a16:creationId xmlns:a16="http://schemas.microsoft.com/office/drawing/2014/main" id="{B2ACF618-13F8-4EB6-BD8B-53926EFC6548}"/>
              </a:ext>
            </a:extLst>
          </p:cNvPr>
          <p:cNvSpPr>
            <a:spLocks noGrp="1"/>
          </p:cNvSpPr>
          <p:nvPr>
            <p:ph type="body" sz="quarter" idx="18"/>
          </p:nvPr>
        </p:nvSpPr>
        <p:spPr>
          <a:xfrm>
            <a:off x="6385404" y="3790278"/>
            <a:ext cx="2292644"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216000" tIns="288000" rIns="216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p:txBody>
      </p:sp>
      <p:sp>
        <p:nvSpPr>
          <p:cNvPr id="23" name="Picture Placeholder 22">
            <a:extLst>
              <a:ext uri="{FF2B5EF4-FFF2-40B4-BE49-F238E27FC236}">
                <a16:creationId xmlns:a16="http://schemas.microsoft.com/office/drawing/2014/main" id="{9848C897-BFFF-4F1C-B940-0506BA444E6E}"/>
              </a:ext>
            </a:extLst>
          </p:cNvPr>
          <p:cNvSpPr>
            <a:spLocks noGrp="1"/>
          </p:cNvSpPr>
          <p:nvPr>
            <p:ph type="pic" sz="quarter" idx="19"/>
          </p:nvPr>
        </p:nvSpPr>
        <p:spPr>
          <a:xfrm>
            <a:off x="3460775" y="1506542"/>
            <a:ext cx="2282400" cy="2283736"/>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p>
            <a:r>
              <a:rPr lang="en-US"/>
              <a:t>Click icon to add picture</a:t>
            </a:r>
            <a:endParaRPr lang="en-GB" dirty="0"/>
          </a:p>
        </p:txBody>
      </p:sp>
      <p:sp>
        <p:nvSpPr>
          <p:cNvPr id="24" name="Picture Placeholder 23">
            <a:extLst>
              <a:ext uri="{FF2B5EF4-FFF2-40B4-BE49-F238E27FC236}">
                <a16:creationId xmlns:a16="http://schemas.microsoft.com/office/drawing/2014/main" id="{F6A3E980-37A4-40FB-A2B8-D9E6B80F229D}"/>
              </a:ext>
            </a:extLst>
          </p:cNvPr>
          <p:cNvSpPr>
            <a:spLocks noGrp="1"/>
          </p:cNvSpPr>
          <p:nvPr>
            <p:ph type="pic" sz="quarter" idx="20"/>
          </p:nvPr>
        </p:nvSpPr>
        <p:spPr>
          <a:xfrm>
            <a:off x="6395647" y="1506542"/>
            <a:ext cx="2282400" cy="2283736"/>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p>
            <a:r>
              <a:rPr lang="en-US"/>
              <a:t>Click icon to add picture</a:t>
            </a:r>
            <a:endParaRPr lang="en-GB"/>
          </a:p>
        </p:txBody>
      </p:sp>
    </p:spTree>
    <p:extLst>
      <p:ext uri="{BB962C8B-B14F-4D97-AF65-F5344CB8AC3E}">
        <p14:creationId xmlns:p14="http://schemas.microsoft.com/office/powerpoint/2010/main" val="22990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con Matri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4" name="Date Placeholder 3"/>
          <p:cNvSpPr>
            <a:spLocks noGrp="1"/>
          </p:cNvSpPr>
          <p:nvPr>
            <p:ph type="dt" sz="half" idx="10"/>
          </p:nvPr>
        </p:nvSpPr>
        <p:spPr/>
        <p:txBody>
          <a:bodyPr/>
          <a:lstStyle/>
          <a:p>
            <a:fld id="{F9F2C434-3C98-4193-8DE0-87A308E0B760}" type="datetime1">
              <a:rPr lang="en-GB" smtClean="0"/>
              <a:t>29/07/2020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19" name="Text Placeholder 25">
            <a:extLst>
              <a:ext uri="{FF2B5EF4-FFF2-40B4-BE49-F238E27FC236}">
                <a16:creationId xmlns:a16="http://schemas.microsoft.com/office/drawing/2014/main" id="{6B1FE9D7-4EA4-469E-B79D-EE782E59A198}"/>
              </a:ext>
            </a:extLst>
          </p:cNvPr>
          <p:cNvSpPr>
            <a:spLocks noGrp="1"/>
          </p:cNvSpPr>
          <p:nvPr>
            <p:ph type="body" sz="quarter" idx="25"/>
          </p:nvPr>
        </p:nvSpPr>
        <p:spPr>
          <a:xfrm>
            <a:off x="2950552"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p:txBody>
      </p:sp>
      <p:sp>
        <p:nvSpPr>
          <p:cNvPr id="20" name="Picture Placeholder 26">
            <a:extLst>
              <a:ext uri="{FF2B5EF4-FFF2-40B4-BE49-F238E27FC236}">
                <a16:creationId xmlns:a16="http://schemas.microsoft.com/office/drawing/2014/main" id="{7B03F62B-5D85-4CBC-83A6-502C2AF994D0}"/>
              </a:ext>
            </a:extLst>
          </p:cNvPr>
          <p:cNvSpPr>
            <a:spLocks noGrp="1"/>
          </p:cNvSpPr>
          <p:nvPr>
            <p:ph type="pic" sz="quarter" idx="26"/>
          </p:nvPr>
        </p:nvSpPr>
        <p:spPr>
          <a:xfrm>
            <a:off x="2950550"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dirty="0"/>
          </a:p>
        </p:txBody>
      </p:sp>
      <p:sp>
        <p:nvSpPr>
          <p:cNvPr id="27" name="Text Placeholder 27">
            <a:extLst>
              <a:ext uri="{FF2B5EF4-FFF2-40B4-BE49-F238E27FC236}">
                <a16:creationId xmlns:a16="http://schemas.microsoft.com/office/drawing/2014/main" id="{7ED3212D-E414-485C-BDB9-7DD49112BBB3}"/>
              </a:ext>
            </a:extLst>
          </p:cNvPr>
          <p:cNvSpPr>
            <a:spLocks noGrp="1"/>
          </p:cNvSpPr>
          <p:nvPr>
            <p:ph type="body" sz="quarter" idx="27"/>
          </p:nvPr>
        </p:nvSpPr>
        <p:spPr>
          <a:xfrm>
            <a:off x="5144999"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p:txBody>
      </p:sp>
      <p:sp>
        <p:nvSpPr>
          <p:cNvPr id="28" name="Picture Placeholder 28">
            <a:extLst>
              <a:ext uri="{FF2B5EF4-FFF2-40B4-BE49-F238E27FC236}">
                <a16:creationId xmlns:a16="http://schemas.microsoft.com/office/drawing/2014/main" id="{07394416-641D-47CB-9E57-5FDF0CEFA8AF}"/>
              </a:ext>
            </a:extLst>
          </p:cNvPr>
          <p:cNvSpPr>
            <a:spLocks noGrp="1"/>
          </p:cNvSpPr>
          <p:nvPr>
            <p:ph type="pic" sz="quarter" idx="28"/>
          </p:nvPr>
        </p:nvSpPr>
        <p:spPr>
          <a:xfrm>
            <a:off x="5144997"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dirty="0"/>
          </a:p>
        </p:txBody>
      </p:sp>
      <p:sp>
        <p:nvSpPr>
          <p:cNvPr id="29" name="Text Placeholder 29">
            <a:extLst>
              <a:ext uri="{FF2B5EF4-FFF2-40B4-BE49-F238E27FC236}">
                <a16:creationId xmlns:a16="http://schemas.microsoft.com/office/drawing/2014/main" id="{947D73B4-3239-42C3-A914-6766421FC962}"/>
              </a:ext>
            </a:extLst>
          </p:cNvPr>
          <p:cNvSpPr>
            <a:spLocks noGrp="1"/>
          </p:cNvSpPr>
          <p:nvPr>
            <p:ph type="body" sz="quarter" idx="29"/>
          </p:nvPr>
        </p:nvSpPr>
        <p:spPr>
          <a:xfrm>
            <a:off x="7339447"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p:txBody>
      </p:sp>
      <p:sp>
        <p:nvSpPr>
          <p:cNvPr id="30" name="Picture Placeholder 30">
            <a:extLst>
              <a:ext uri="{FF2B5EF4-FFF2-40B4-BE49-F238E27FC236}">
                <a16:creationId xmlns:a16="http://schemas.microsoft.com/office/drawing/2014/main" id="{D9B27E9D-83AC-4B50-B3EE-208112CCF839}"/>
              </a:ext>
            </a:extLst>
          </p:cNvPr>
          <p:cNvSpPr>
            <a:spLocks noGrp="1"/>
          </p:cNvSpPr>
          <p:nvPr>
            <p:ph type="pic" sz="quarter" idx="30"/>
          </p:nvPr>
        </p:nvSpPr>
        <p:spPr>
          <a:xfrm>
            <a:off x="7339445"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dirty="0"/>
          </a:p>
        </p:txBody>
      </p:sp>
    </p:spTree>
    <p:extLst>
      <p:ext uri="{BB962C8B-B14F-4D97-AF65-F5344CB8AC3E}">
        <p14:creationId xmlns:p14="http://schemas.microsoft.com/office/powerpoint/2010/main" val="108954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 Matrix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F9F2C434-3C98-4193-8DE0-87A308E0B760}" type="datetime1">
              <a:rPr lang="en-GB" smtClean="0"/>
              <a:t>29/07/2020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24" name="Text Placeholder 23">
            <a:extLst>
              <a:ext uri="{FF2B5EF4-FFF2-40B4-BE49-F238E27FC236}">
                <a16:creationId xmlns:a16="http://schemas.microsoft.com/office/drawing/2014/main" id="{C9256723-0DD2-4401-BB19-47D66743F0BE}"/>
              </a:ext>
            </a:extLst>
          </p:cNvPr>
          <p:cNvSpPr>
            <a:spLocks noGrp="1"/>
          </p:cNvSpPr>
          <p:nvPr>
            <p:ph type="body" sz="quarter" idx="21"/>
          </p:nvPr>
        </p:nvSpPr>
        <p:spPr>
          <a:xfrm>
            <a:off x="1846347"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p:txBody>
      </p:sp>
      <p:sp>
        <p:nvSpPr>
          <p:cNvPr id="25" name="Picture Placeholder 24">
            <a:extLst>
              <a:ext uri="{FF2B5EF4-FFF2-40B4-BE49-F238E27FC236}">
                <a16:creationId xmlns:a16="http://schemas.microsoft.com/office/drawing/2014/main" id="{2C10CF68-87C4-4574-8036-4CEB60821128}"/>
              </a:ext>
            </a:extLst>
          </p:cNvPr>
          <p:cNvSpPr>
            <a:spLocks noGrp="1"/>
          </p:cNvSpPr>
          <p:nvPr>
            <p:ph type="pic" sz="quarter" idx="22"/>
          </p:nvPr>
        </p:nvSpPr>
        <p:spPr>
          <a:xfrm>
            <a:off x="1846345"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dirty="0"/>
          </a:p>
        </p:txBody>
      </p:sp>
      <p:sp>
        <p:nvSpPr>
          <p:cNvPr id="26" name="Text Placeholder 25">
            <a:extLst>
              <a:ext uri="{FF2B5EF4-FFF2-40B4-BE49-F238E27FC236}">
                <a16:creationId xmlns:a16="http://schemas.microsoft.com/office/drawing/2014/main" id="{8EBFC53A-C906-4397-A7ED-FE8219388C8F}"/>
              </a:ext>
            </a:extLst>
          </p:cNvPr>
          <p:cNvSpPr>
            <a:spLocks noGrp="1"/>
          </p:cNvSpPr>
          <p:nvPr>
            <p:ph type="body" sz="quarter" idx="23"/>
          </p:nvPr>
        </p:nvSpPr>
        <p:spPr>
          <a:xfrm>
            <a:off x="4040794"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p:txBody>
      </p:sp>
      <p:sp>
        <p:nvSpPr>
          <p:cNvPr id="27" name="Picture Placeholder 26">
            <a:extLst>
              <a:ext uri="{FF2B5EF4-FFF2-40B4-BE49-F238E27FC236}">
                <a16:creationId xmlns:a16="http://schemas.microsoft.com/office/drawing/2014/main" id="{AE84C42B-F785-4464-8DD0-92071E80B4E4}"/>
              </a:ext>
            </a:extLst>
          </p:cNvPr>
          <p:cNvSpPr>
            <a:spLocks noGrp="1"/>
          </p:cNvSpPr>
          <p:nvPr>
            <p:ph type="pic" sz="quarter" idx="24"/>
          </p:nvPr>
        </p:nvSpPr>
        <p:spPr>
          <a:xfrm>
            <a:off x="4040792"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dirty="0"/>
          </a:p>
        </p:txBody>
      </p:sp>
      <p:sp>
        <p:nvSpPr>
          <p:cNvPr id="28" name="Text Placeholder 27">
            <a:extLst>
              <a:ext uri="{FF2B5EF4-FFF2-40B4-BE49-F238E27FC236}">
                <a16:creationId xmlns:a16="http://schemas.microsoft.com/office/drawing/2014/main" id="{7D68FF63-BA91-4B1C-9427-6B861B2ACB07}"/>
              </a:ext>
            </a:extLst>
          </p:cNvPr>
          <p:cNvSpPr>
            <a:spLocks noGrp="1"/>
          </p:cNvSpPr>
          <p:nvPr>
            <p:ph type="body" sz="quarter" idx="25"/>
          </p:nvPr>
        </p:nvSpPr>
        <p:spPr>
          <a:xfrm>
            <a:off x="6235241"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p:txBody>
      </p:sp>
      <p:sp>
        <p:nvSpPr>
          <p:cNvPr id="29" name="Picture Placeholder 28">
            <a:extLst>
              <a:ext uri="{FF2B5EF4-FFF2-40B4-BE49-F238E27FC236}">
                <a16:creationId xmlns:a16="http://schemas.microsoft.com/office/drawing/2014/main" id="{1E31530F-91D4-46C9-98BF-AFA09B21FFF3}"/>
              </a:ext>
            </a:extLst>
          </p:cNvPr>
          <p:cNvSpPr>
            <a:spLocks noGrp="1"/>
          </p:cNvSpPr>
          <p:nvPr>
            <p:ph type="pic" sz="quarter" idx="26"/>
          </p:nvPr>
        </p:nvSpPr>
        <p:spPr>
          <a:xfrm>
            <a:off x="6235239"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dirty="0"/>
          </a:p>
        </p:txBody>
      </p:sp>
      <p:sp>
        <p:nvSpPr>
          <p:cNvPr id="30" name="Text Placeholder 29">
            <a:extLst>
              <a:ext uri="{FF2B5EF4-FFF2-40B4-BE49-F238E27FC236}">
                <a16:creationId xmlns:a16="http://schemas.microsoft.com/office/drawing/2014/main" id="{8EA32930-99D7-4DA0-81D0-FB224D928AAE}"/>
              </a:ext>
            </a:extLst>
          </p:cNvPr>
          <p:cNvSpPr>
            <a:spLocks noGrp="1"/>
          </p:cNvSpPr>
          <p:nvPr>
            <p:ph type="body" sz="quarter" idx="27"/>
          </p:nvPr>
        </p:nvSpPr>
        <p:spPr>
          <a:xfrm>
            <a:off x="8429689"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p:txBody>
      </p:sp>
      <p:sp>
        <p:nvSpPr>
          <p:cNvPr id="31" name="Picture Placeholder 30">
            <a:extLst>
              <a:ext uri="{FF2B5EF4-FFF2-40B4-BE49-F238E27FC236}">
                <a16:creationId xmlns:a16="http://schemas.microsoft.com/office/drawing/2014/main" id="{7527170F-919D-4754-8E8D-954B1CA93A64}"/>
              </a:ext>
            </a:extLst>
          </p:cNvPr>
          <p:cNvSpPr>
            <a:spLocks noGrp="1"/>
          </p:cNvSpPr>
          <p:nvPr>
            <p:ph type="pic" sz="quarter" idx="28"/>
          </p:nvPr>
        </p:nvSpPr>
        <p:spPr>
          <a:xfrm>
            <a:off x="8429687"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dirty="0"/>
          </a:p>
        </p:txBody>
      </p:sp>
    </p:spTree>
    <p:extLst>
      <p:ext uri="{BB962C8B-B14F-4D97-AF65-F5344CB8AC3E}">
        <p14:creationId xmlns:p14="http://schemas.microsoft.com/office/powerpoint/2010/main" val="57980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ral Point Diagram ">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endParaRPr lang="en-GB"/>
          </a:p>
        </p:txBody>
      </p:sp>
      <p:sp>
        <p:nvSpPr>
          <p:cNvPr id="5" name="Footer Placeholder 4"/>
          <p:cNvSpPr>
            <a:spLocks noGrp="1"/>
          </p:cNvSpPr>
          <p:nvPr userDrawn="1">
            <p:ph type="ftr" sz="quarter" idx="11"/>
          </p:nvPr>
        </p:nvSpPr>
        <p:spPr/>
        <p:txBody>
          <a:bodyPr/>
          <a:lstStyle/>
          <a:p>
            <a:endParaRPr lang="en-GB"/>
          </a:p>
        </p:txBody>
      </p:sp>
      <p:sp>
        <p:nvSpPr>
          <p:cNvPr id="6" name="Slide Number Placeholder 5"/>
          <p:cNvSpPr>
            <a:spLocks noGrp="1"/>
          </p:cNvSpPr>
          <p:nvPr userDrawn="1">
            <p:ph type="sldNum" sz="quarter" idx="12"/>
          </p:nvPr>
        </p:nvSpPr>
        <p:spPr/>
        <p:txBody>
          <a:bodyPr/>
          <a:lstStyle/>
          <a:p>
            <a:fld id="{E6607247-EB78-480B-A962-35111A450531}" type="slidenum">
              <a:rPr lang="en-GB" smtClean="0"/>
              <a:t>‹#›</a:t>
            </a:fld>
            <a:endParaRPr lang="en-GB"/>
          </a:p>
        </p:txBody>
      </p:sp>
      <p:sp>
        <p:nvSpPr>
          <p:cNvPr id="9" name="Text Placeholder 8"/>
          <p:cNvSpPr>
            <a:spLocks noGrp="1"/>
          </p:cNvSpPr>
          <p:nvPr>
            <p:ph type="body" sz="quarter" idx="14"/>
          </p:nvPr>
        </p:nvSpPr>
        <p:spPr>
          <a:xfrm>
            <a:off x="2400300" y="954088"/>
            <a:ext cx="2438400" cy="2438400"/>
          </a:xfrm>
          <a:prstGeom prst="ellipse">
            <a:avLst/>
          </a:prstGeom>
          <a:solidFill>
            <a:srgbClr val="E6E9EB"/>
          </a:solidFill>
        </p:spPr>
        <p:txBody>
          <a:bodyPr anchor="ctr">
            <a:normAutofit/>
          </a:bodyPr>
          <a:lstStyle>
            <a:lvl1pPr marL="0" indent="0" algn="ctr">
              <a:buNone/>
              <a:defRPr sz="1600"/>
            </a:lvl1pPr>
          </a:lstStyle>
          <a:p>
            <a:pPr lvl="0"/>
            <a:r>
              <a:rPr lang="en-US"/>
              <a:t>Edit Master text styles</a:t>
            </a:r>
          </a:p>
        </p:txBody>
      </p:sp>
      <p:sp>
        <p:nvSpPr>
          <p:cNvPr id="27" name="Text Placeholder 8"/>
          <p:cNvSpPr>
            <a:spLocks noGrp="1"/>
          </p:cNvSpPr>
          <p:nvPr>
            <p:ph type="body" sz="quarter" idx="15"/>
          </p:nvPr>
        </p:nvSpPr>
        <p:spPr>
          <a:xfrm>
            <a:off x="2400300" y="3525838"/>
            <a:ext cx="2438400" cy="2438400"/>
          </a:xfrm>
          <a:prstGeom prst="ellipse">
            <a:avLst/>
          </a:prstGeom>
          <a:solidFill>
            <a:srgbClr val="E6E9EB"/>
          </a:solidFill>
        </p:spPr>
        <p:txBody>
          <a:bodyPr anchor="ctr">
            <a:normAutofit/>
          </a:bodyPr>
          <a:lstStyle>
            <a:lvl1pPr marL="0" indent="0" algn="ctr">
              <a:buNone/>
              <a:defRPr sz="1600"/>
            </a:lvl1pPr>
          </a:lstStyle>
          <a:p>
            <a:pPr lvl="0"/>
            <a:r>
              <a:rPr lang="en-US"/>
              <a:t>Edit Master text styles</a:t>
            </a:r>
          </a:p>
        </p:txBody>
      </p:sp>
      <p:sp>
        <p:nvSpPr>
          <p:cNvPr id="29" name="Text Placeholder 8"/>
          <p:cNvSpPr>
            <a:spLocks noGrp="1"/>
          </p:cNvSpPr>
          <p:nvPr>
            <p:ph type="body" sz="quarter" idx="16"/>
          </p:nvPr>
        </p:nvSpPr>
        <p:spPr>
          <a:xfrm>
            <a:off x="7724775" y="954088"/>
            <a:ext cx="2438400" cy="2438400"/>
          </a:xfrm>
          <a:prstGeom prst="ellipse">
            <a:avLst/>
          </a:prstGeom>
          <a:solidFill>
            <a:srgbClr val="E6E9EB"/>
          </a:solidFill>
        </p:spPr>
        <p:txBody>
          <a:bodyPr anchor="ctr">
            <a:normAutofit/>
          </a:bodyPr>
          <a:lstStyle>
            <a:lvl1pPr marL="0" indent="0" algn="ctr">
              <a:buNone/>
              <a:defRPr sz="1600"/>
            </a:lvl1pPr>
          </a:lstStyle>
          <a:p>
            <a:pPr lvl="0"/>
            <a:r>
              <a:rPr lang="en-US"/>
              <a:t>Edit Master text styles</a:t>
            </a:r>
          </a:p>
        </p:txBody>
      </p:sp>
      <p:sp>
        <p:nvSpPr>
          <p:cNvPr id="30" name="Text Placeholder 8"/>
          <p:cNvSpPr>
            <a:spLocks noGrp="1"/>
          </p:cNvSpPr>
          <p:nvPr>
            <p:ph type="body" sz="quarter" idx="17"/>
          </p:nvPr>
        </p:nvSpPr>
        <p:spPr>
          <a:xfrm>
            <a:off x="7724775" y="3525838"/>
            <a:ext cx="2438400" cy="2438400"/>
          </a:xfrm>
          <a:prstGeom prst="ellipse">
            <a:avLst/>
          </a:prstGeom>
          <a:solidFill>
            <a:srgbClr val="E6E9EB"/>
          </a:solidFill>
        </p:spPr>
        <p:txBody>
          <a:bodyPr anchor="ctr">
            <a:normAutofit/>
          </a:bodyPr>
          <a:lstStyle>
            <a:lvl1pPr marL="0" indent="0" algn="ctr">
              <a:buNone/>
              <a:defRPr sz="1600"/>
            </a:lvl1pPr>
          </a:lstStyle>
          <a:p>
            <a:pPr lvl="0"/>
            <a:r>
              <a:rPr lang="en-US"/>
              <a:t>Edit Master text styles</a:t>
            </a:r>
          </a:p>
        </p:txBody>
      </p:sp>
      <p:sp>
        <p:nvSpPr>
          <p:cNvPr id="31" name="Text Placeholder 8"/>
          <p:cNvSpPr>
            <a:spLocks noGrp="1"/>
          </p:cNvSpPr>
          <p:nvPr>
            <p:ph type="body" sz="quarter" idx="18"/>
          </p:nvPr>
        </p:nvSpPr>
        <p:spPr>
          <a:xfrm>
            <a:off x="4924425" y="2074070"/>
            <a:ext cx="2705100" cy="270510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Edit Master text styles</a:t>
            </a:r>
          </a:p>
        </p:txBody>
      </p:sp>
    </p:spTree>
    <p:extLst>
      <p:ext uri="{BB962C8B-B14F-4D97-AF65-F5344CB8AC3E}">
        <p14:creationId xmlns:p14="http://schemas.microsoft.com/office/powerpoint/2010/main" val="413587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05E7B95C-A193-4CCF-A912-4D852A5A7231}" type="datetime1">
              <a:rPr lang="en-GB" smtClean="0"/>
              <a:t>29/07/2020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877549" y="6432550"/>
            <a:ext cx="709709" cy="216000"/>
          </a:xfrm>
        </p:spPr>
        <p:txBody>
          <a:bodyPr/>
          <a:lstStyle/>
          <a:p>
            <a:fld id="{E6607247-EB78-480B-A962-35111A450531}" type="slidenum">
              <a:rPr lang="en-GB" smtClean="0"/>
              <a:t>‹#›</a:t>
            </a:fld>
            <a:endParaRPr lang="en-GB" dirty="0"/>
          </a:p>
        </p:txBody>
      </p:sp>
    </p:spTree>
    <p:extLst>
      <p:ext uri="{BB962C8B-B14F-4D97-AF65-F5344CB8AC3E}">
        <p14:creationId xmlns:p14="http://schemas.microsoft.com/office/powerpoint/2010/main" val="426003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ircle Diagram ">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endParaRPr lang="en-GB"/>
          </a:p>
        </p:txBody>
      </p:sp>
      <p:sp>
        <p:nvSpPr>
          <p:cNvPr id="5" name="Footer Placeholder 4"/>
          <p:cNvSpPr>
            <a:spLocks noGrp="1"/>
          </p:cNvSpPr>
          <p:nvPr userDrawn="1">
            <p:ph type="ftr" sz="quarter" idx="11"/>
          </p:nvPr>
        </p:nvSpPr>
        <p:spPr/>
        <p:txBody>
          <a:bodyPr/>
          <a:lstStyle/>
          <a:p>
            <a:endParaRPr lang="en-GB"/>
          </a:p>
        </p:txBody>
      </p:sp>
      <p:sp>
        <p:nvSpPr>
          <p:cNvPr id="6" name="Slide Number Placeholder 5"/>
          <p:cNvSpPr>
            <a:spLocks noGrp="1"/>
          </p:cNvSpPr>
          <p:nvPr userDrawn="1">
            <p:ph type="sldNum" sz="quarter" idx="12"/>
          </p:nvPr>
        </p:nvSpPr>
        <p:spPr/>
        <p:txBody>
          <a:bodyPr/>
          <a:lstStyle/>
          <a:p>
            <a:fld id="{E6607247-EB78-480B-A962-35111A450531}" type="slidenum">
              <a:rPr lang="en-GB" smtClean="0"/>
              <a:t>‹#›</a:t>
            </a:fld>
            <a:endParaRPr lang="en-GB"/>
          </a:p>
        </p:txBody>
      </p:sp>
      <p:sp>
        <p:nvSpPr>
          <p:cNvPr id="9" name="Text Placeholder 8"/>
          <p:cNvSpPr>
            <a:spLocks noGrp="1"/>
          </p:cNvSpPr>
          <p:nvPr>
            <p:ph type="body" sz="quarter" idx="14"/>
          </p:nvPr>
        </p:nvSpPr>
        <p:spPr>
          <a:xfrm>
            <a:off x="1962150" y="1790700"/>
            <a:ext cx="2533650" cy="203835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Edit Master text styles</a:t>
            </a:r>
          </a:p>
        </p:txBody>
      </p:sp>
      <p:sp>
        <p:nvSpPr>
          <p:cNvPr id="15" name="Text Placeholder 8"/>
          <p:cNvSpPr>
            <a:spLocks noGrp="1"/>
          </p:cNvSpPr>
          <p:nvPr>
            <p:ph type="body" sz="quarter" idx="15"/>
          </p:nvPr>
        </p:nvSpPr>
        <p:spPr>
          <a:xfrm>
            <a:off x="4819650" y="638175"/>
            <a:ext cx="2533650" cy="203835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Edit Master text styles</a:t>
            </a:r>
          </a:p>
        </p:txBody>
      </p:sp>
      <p:sp>
        <p:nvSpPr>
          <p:cNvPr id="16" name="Text Placeholder 8"/>
          <p:cNvSpPr>
            <a:spLocks noGrp="1"/>
          </p:cNvSpPr>
          <p:nvPr>
            <p:ph type="body" sz="quarter" idx="16"/>
          </p:nvPr>
        </p:nvSpPr>
        <p:spPr>
          <a:xfrm>
            <a:off x="7686675" y="1790700"/>
            <a:ext cx="2533650" cy="203835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Edit Master text styles</a:t>
            </a:r>
          </a:p>
        </p:txBody>
      </p:sp>
      <p:sp>
        <p:nvSpPr>
          <p:cNvPr id="17" name="Text Placeholder 8"/>
          <p:cNvSpPr>
            <a:spLocks noGrp="1"/>
          </p:cNvSpPr>
          <p:nvPr>
            <p:ph type="body" sz="quarter" idx="17"/>
          </p:nvPr>
        </p:nvSpPr>
        <p:spPr>
          <a:xfrm>
            <a:off x="6353175" y="4048125"/>
            <a:ext cx="2533650" cy="203835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Edit Master text styles</a:t>
            </a:r>
          </a:p>
        </p:txBody>
      </p:sp>
      <p:sp>
        <p:nvSpPr>
          <p:cNvPr id="18" name="Text Placeholder 8"/>
          <p:cNvSpPr>
            <a:spLocks noGrp="1"/>
          </p:cNvSpPr>
          <p:nvPr>
            <p:ph type="body" sz="quarter" idx="18"/>
          </p:nvPr>
        </p:nvSpPr>
        <p:spPr>
          <a:xfrm>
            <a:off x="3305175" y="4048125"/>
            <a:ext cx="2533650" cy="203835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Edit Master text styles</a:t>
            </a:r>
          </a:p>
        </p:txBody>
      </p:sp>
    </p:spTree>
    <p:extLst>
      <p:ext uri="{BB962C8B-B14F-4D97-AF65-F5344CB8AC3E}">
        <p14:creationId xmlns:p14="http://schemas.microsoft.com/office/powerpoint/2010/main" val="96047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WOT Diagram ">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endParaRPr lang="en-GB"/>
          </a:p>
        </p:txBody>
      </p:sp>
      <p:sp>
        <p:nvSpPr>
          <p:cNvPr id="5" name="Footer Placeholder 4"/>
          <p:cNvSpPr>
            <a:spLocks noGrp="1"/>
          </p:cNvSpPr>
          <p:nvPr userDrawn="1">
            <p:ph type="ftr" sz="quarter" idx="11"/>
          </p:nvPr>
        </p:nvSpPr>
        <p:spPr/>
        <p:txBody>
          <a:bodyPr/>
          <a:lstStyle/>
          <a:p>
            <a:endParaRPr lang="en-GB"/>
          </a:p>
        </p:txBody>
      </p:sp>
      <p:sp>
        <p:nvSpPr>
          <p:cNvPr id="6" name="Slide Number Placeholder 5"/>
          <p:cNvSpPr>
            <a:spLocks noGrp="1"/>
          </p:cNvSpPr>
          <p:nvPr userDrawn="1">
            <p:ph type="sldNum" sz="quarter" idx="12"/>
          </p:nvPr>
        </p:nvSpPr>
        <p:spPr/>
        <p:txBody>
          <a:bodyPr/>
          <a:lstStyle/>
          <a:p>
            <a:fld id="{E6607247-EB78-480B-A962-35111A450531}" type="slidenum">
              <a:rPr lang="en-GB" smtClean="0"/>
              <a:t>‹#›</a:t>
            </a:fld>
            <a:endParaRPr lang="en-GB"/>
          </a:p>
        </p:txBody>
      </p:sp>
      <p:cxnSp>
        <p:nvCxnSpPr>
          <p:cNvPr id="4" name="Straight Connector 3"/>
          <p:cNvCxnSpPr/>
          <p:nvPr userDrawn="1"/>
        </p:nvCxnSpPr>
        <p:spPr>
          <a:xfrm>
            <a:off x="6083300" y="1066800"/>
            <a:ext cx="0" cy="4737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330450" y="3422650"/>
            <a:ext cx="752475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3"/>
          </p:nvPr>
        </p:nvSpPr>
        <p:spPr>
          <a:xfrm>
            <a:off x="2339180" y="590650"/>
            <a:ext cx="7507290" cy="330200"/>
          </a:xfrm>
        </p:spPr>
        <p:txBody>
          <a:bodyPr>
            <a:normAutofit/>
          </a:bodyPr>
          <a:lstStyle>
            <a:lvl1pPr marL="0" indent="0" algn="ctr">
              <a:buNone/>
              <a:defRPr sz="1600" b="1"/>
            </a:lvl1pPr>
          </a:lstStyle>
          <a:p>
            <a:pPr lvl="0"/>
            <a:r>
              <a:rPr lang="en-US"/>
              <a:t>Edit Master text styles</a:t>
            </a:r>
          </a:p>
        </p:txBody>
      </p:sp>
      <p:sp>
        <p:nvSpPr>
          <p:cNvPr id="25" name="Text Placeholder 9"/>
          <p:cNvSpPr>
            <a:spLocks noGrp="1"/>
          </p:cNvSpPr>
          <p:nvPr>
            <p:ph type="body" sz="quarter" idx="14"/>
          </p:nvPr>
        </p:nvSpPr>
        <p:spPr>
          <a:xfrm>
            <a:off x="2339180" y="6000850"/>
            <a:ext cx="7507290" cy="330200"/>
          </a:xfrm>
        </p:spPr>
        <p:txBody>
          <a:bodyPr>
            <a:normAutofit/>
          </a:bodyPr>
          <a:lstStyle>
            <a:lvl1pPr marL="0" indent="0" algn="ctr">
              <a:buNone/>
              <a:defRPr sz="1600" b="1"/>
            </a:lvl1pPr>
          </a:lstStyle>
          <a:p>
            <a:pPr lvl="0"/>
            <a:r>
              <a:rPr lang="en-US"/>
              <a:t>Edit Master text styles</a:t>
            </a:r>
          </a:p>
        </p:txBody>
      </p:sp>
      <p:sp>
        <p:nvSpPr>
          <p:cNvPr id="26" name="Text Placeholder 9"/>
          <p:cNvSpPr>
            <a:spLocks noGrp="1"/>
          </p:cNvSpPr>
          <p:nvPr>
            <p:ph type="body" sz="quarter" idx="15"/>
          </p:nvPr>
        </p:nvSpPr>
        <p:spPr>
          <a:xfrm>
            <a:off x="10109200" y="2105025"/>
            <a:ext cx="1474425" cy="2635250"/>
          </a:xfrm>
        </p:spPr>
        <p:txBody>
          <a:bodyPr anchor="ctr">
            <a:normAutofit/>
          </a:bodyPr>
          <a:lstStyle>
            <a:lvl1pPr marL="0" indent="0" algn="l">
              <a:buNone/>
              <a:defRPr sz="1600" b="1"/>
            </a:lvl1pPr>
          </a:lstStyle>
          <a:p>
            <a:pPr lvl="0"/>
            <a:r>
              <a:rPr lang="en-US"/>
              <a:t>Edit Master text styles</a:t>
            </a:r>
          </a:p>
        </p:txBody>
      </p:sp>
      <p:sp>
        <p:nvSpPr>
          <p:cNvPr id="27" name="Text Placeholder 9"/>
          <p:cNvSpPr>
            <a:spLocks noGrp="1"/>
          </p:cNvSpPr>
          <p:nvPr>
            <p:ph type="body" sz="quarter" idx="16"/>
          </p:nvPr>
        </p:nvSpPr>
        <p:spPr>
          <a:xfrm>
            <a:off x="608374" y="2105025"/>
            <a:ext cx="1477599" cy="2635250"/>
          </a:xfrm>
        </p:spPr>
        <p:txBody>
          <a:bodyPr anchor="ctr">
            <a:normAutofit/>
          </a:bodyPr>
          <a:lstStyle>
            <a:lvl1pPr marL="0" indent="0" algn="r">
              <a:buNone/>
              <a:defRPr sz="1600" b="1"/>
            </a:lvl1pPr>
          </a:lstStyle>
          <a:p>
            <a:pPr lvl="0"/>
            <a:r>
              <a:rPr lang="en-US"/>
              <a:t>Edit Master text styles</a:t>
            </a:r>
          </a:p>
        </p:txBody>
      </p:sp>
      <p:sp>
        <p:nvSpPr>
          <p:cNvPr id="28" name="Text Placeholder 9"/>
          <p:cNvSpPr>
            <a:spLocks noGrp="1"/>
          </p:cNvSpPr>
          <p:nvPr>
            <p:ph type="body" sz="quarter" idx="17"/>
          </p:nvPr>
        </p:nvSpPr>
        <p:spPr>
          <a:xfrm>
            <a:off x="2341560" y="1066800"/>
            <a:ext cx="3754440" cy="2355850"/>
          </a:xfrm>
        </p:spPr>
        <p:txBody>
          <a:bodyPr anchor="ctr">
            <a:normAutofit/>
          </a:bodyPr>
          <a:lstStyle>
            <a:lvl1pPr marL="0" indent="0" algn="ctr">
              <a:buNone/>
              <a:defRPr sz="1600" b="0"/>
            </a:lvl1pPr>
          </a:lstStyle>
          <a:p>
            <a:pPr lvl="0"/>
            <a:r>
              <a:rPr lang="en-US"/>
              <a:t>Edit Master text styles</a:t>
            </a:r>
          </a:p>
        </p:txBody>
      </p:sp>
      <p:sp>
        <p:nvSpPr>
          <p:cNvPr id="29" name="Text Placeholder 9"/>
          <p:cNvSpPr>
            <a:spLocks noGrp="1"/>
          </p:cNvSpPr>
          <p:nvPr>
            <p:ph type="body" sz="quarter" idx="18"/>
          </p:nvPr>
        </p:nvSpPr>
        <p:spPr>
          <a:xfrm>
            <a:off x="6092030" y="1066800"/>
            <a:ext cx="3754440" cy="2355850"/>
          </a:xfrm>
        </p:spPr>
        <p:txBody>
          <a:bodyPr anchor="ctr">
            <a:normAutofit/>
          </a:bodyPr>
          <a:lstStyle>
            <a:lvl1pPr marL="0" indent="0" algn="ctr">
              <a:buNone/>
              <a:defRPr sz="1600" b="0"/>
            </a:lvl1pPr>
          </a:lstStyle>
          <a:p>
            <a:pPr lvl="0"/>
            <a:r>
              <a:rPr lang="en-US"/>
              <a:t>Edit Master text styles</a:t>
            </a:r>
          </a:p>
        </p:txBody>
      </p:sp>
      <p:sp>
        <p:nvSpPr>
          <p:cNvPr id="30" name="Text Placeholder 9"/>
          <p:cNvSpPr>
            <a:spLocks noGrp="1"/>
          </p:cNvSpPr>
          <p:nvPr>
            <p:ph type="body" sz="quarter" idx="19"/>
          </p:nvPr>
        </p:nvSpPr>
        <p:spPr>
          <a:xfrm>
            <a:off x="2341560" y="3435550"/>
            <a:ext cx="3754440" cy="2355850"/>
          </a:xfrm>
        </p:spPr>
        <p:txBody>
          <a:bodyPr anchor="ctr">
            <a:normAutofit/>
          </a:bodyPr>
          <a:lstStyle>
            <a:lvl1pPr marL="0" indent="0" algn="ctr">
              <a:buNone/>
              <a:defRPr sz="1600" b="0"/>
            </a:lvl1pPr>
          </a:lstStyle>
          <a:p>
            <a:pPr lvl="0"/>
            <a:r>
              <a:rPr lang="en-US"/>
              <a:t>Edit Master text styles</a:t>
            </a:r>
          </a:p>
        </p:txBody>
      </p:sp>
      <p:sp>
        <p:nvSpPr>
          <p:cNvPr id="31" name="Text Placeholder 9"/>
          <p:cNvSpPr>
            <a:spLocks noGrp="1"/>
          </p:cNvSpPr>
          <p:nvPr>
            <p:ph type="body" sz="quarter" idx="20"/>
          </p:nvPr>
        </p:nvSpPr>
        <p:spPr>
          <a:xfrm>
            <a:off x="6092030" y="3435550"/>
            <a:ext cx="3754440" cy="2355850"/>
          </a:xfrm>
        </p:spPr>
        <p:txBody>
          <a:bodyPr anchor="ctr">
            <a:normAutofit/>
          </a:bodyPr>
          <a:lstStyle>
            <a:lvl1pPr marL="0" indent="0" algn="ctr">
              <a:buNone/>
              <a:defRPr sz="1600" b="0"/>
            </a:lvl1pPr>
          </a:lstStyle>
          <a:p>
            <a:pPr lvl="0"/>
            <a:r>
              <a:rPr lang="en-US"/>
              <a:t>Edit Master text styles</a:t>
            </a:r>
          </a:p>
        </p:txBody>
      </p:sp>
    </p:spTree>
    <p:extLst>
      <p:ext uri="{BB962C8B-B14F-4D97-AF65-F5344CB8AC3E}">
        <p14:creationId xmlns:p14="http://schemas.microsoft.com/office/powerpoint/2010/main" val="329209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yramid Diagram ">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endParaRPr lang="en-GB"/>
          </a:p>
        </p:txBody>
      </p:sp>
      <p:sp>
        <p:nvSpPr>
          <p:cNvPr id="5" name="Footer Placeholder 4"/>
          <p:cNvSpPr>
            <a:spLocks noGrp="1"/>
          </p:cNvSpPr>
          <p:nvPr userDrawn="1">
            <p:ph type="ftr" sz="quarter" idx="11"/>
          </p:nvPr>
        </p:nvSpPr>
        <p:spPr/>
        <p:txBody>
          <a:bodyPr/>
          <a:lstStyle/>
          <a:p>
            <a:endParaRPr lang="en-GB"/>
          </a:p>
        </p:txBody>
      </p:sp>
      <p:sp>
        <p:nvSpPr>
          <p:cNvPr id="6" name="Slide Number Placeholder 5"/>
          <p:cNvSpPr>
            <a:spLocks noGrp="1"/>
          </p:cNvSpPr>
          <p:nvPr userDrawn="1">
            <p:ph type="sldNum" sz="quarter" idx="12"/>
          </p:nvPr>
        </p:nvSpPr>
        <p:spPr/>
        <p:txBody>
          <a:bodyPr/>
          <a:lstStyle/>
          <a:p>
            <a:fld id="{E6607247-EB78-480B-A962-35111A450531}" type="slidenum">
              <a:rPr lang="en-GB" smtClean="0"/>
              <a:t>‹#›</a:t>
            </a:fld>
            <a:endParaRPr lang="en-GB"/>
          </a:p>
        </p:txBody>
      </p:sp>
      <p:sp>
        <p:nvSpPr>
          <p:cNvPr id="8" name="Text Placeholder 7"/>
          <p:cNvSpPr>
            <a:spLocks noGrp="1"/>
          </p:cNvSpPr>
          <p:nvPr>
            <p:ph type="body" sz="quarter" idx="13"/>
          </p:nvPr>
        </p:nvSpPr>
        <p:spPr>
          <a:xfrm>
            <a:off x="2338612" y="468429"/>
            <a:ext cx="7503886" cy="5148599"/>
          </a:xfrm>
          <a:prstGeom prst="triangle">
            <a:avLst/>
          </a:prstGeom>
          <a:solidFill>
            <a:schemeClr val="bg2"/>
          </a:solidFill>
          <a:ln w="50800">
            <a:solidFill>
              <a:schemeClr val="bg1"/>
            </a:solidFill>
          </a:ln>
        </p:spPr>
        <p:txBody>
          <a:bodyPr tIns="1008000" bIns="0" anchor="ctr">
            <a:normAutofit/>
          </a:bodyPr>
          <a:lstStyle>
            <a:lvl1pPr marL="0" indent="0" algn="ctr">
              <a:buNone/>
              <a:defRPr sz="1600"/>
            </a:lvl1pPr>
          </a:lstStyle>
          <a:p>
            <a:pPr lvl="0"/>
            <a:r>
              <a:rPr lang="en-US"/>
              <a:t>Edit Master text styles</a:t>
            </a:r>
          </a:p>
        </p:txBody>
      </p:sp>
      <p:sp>
        <p:nvSpPr>
          <p:cNvPr id="22" name="Text Placeholder 7"/>
          <p:cNvSpPr>
            <a:spLocks noGrp="1"/>
          </p:cNvSpPr>
          <p:nvPr>
            <p:ph type="body" sz="quarter" idx="15"/>
          </p:nvPr>
        </p:nvSpPr>
        <p:spPr>
          <a:xfrm>
            <a:off x="3417467" y="468430"/>
            <a:ext cx="5346177" cy="3668142"/>
          </a:xfrm>
          <a:prstGeom prst="triangle">
            <a:avLst/>
          </a:prstGeom>
          <a:solidFill>
            <a:schemeClr val="accent2"/>
          </a:solidFill>
          <a:ln w="50800">
            <a:solidFill>
              <a:schemeClr val="bg1"/>
            </a:solidFill>
          </a:ln>
        </p:spPr>
        <p:txBody>
          <a:bodyPr tIns="864000">
            <a:normAutofit/>
          </a:bodyPr>
          <a:lstStyle>
            <a:lvl1pPr marL="0" indent="0" algn="ctr">
              <a:buFont typeface="Arial" panose="020B0604020202020204" pitchFamily="34" charset="0"/>
              <a:buNone/>
              <a:defRPr sz="1600">
                <a:solidFill>
                  <a:schemeClr val="bg1"/>
                </a:solidFill>
              </a:defRPr>
            </a:lvl1pPr>
          </a:lstStyle>
          <a:p>
            <a:pPr lvl="0"/>
            <a:r>
              <a:rPr lang="en-US"/>
              <a:t>Edit Master text styles</a:t>
            </a:r>
          </a:p>
        </p:txBody>
      </p:sp>
      <p:sp>
        <p:nvSpPr>
          <p:cNvPr id="21" name="Text Placeholder 7"/>
          <p:cNvSpPr>
            <a:spLocks noGrp="1"/>
          </p:cNvSpPr>
          <p:nvPr>
            <p:ph type="body" sz="quarter" idx="14"/>
          </p:nvPr>
        </p:nvSpPr>
        <p:spPr>
          <a:xfrm>
            <a:off x="4559783" y="468430"/>
            <a:ext cx="3061544" cy="2100600"/>
          </a:xfrm>
          <a:prstGeom prst="triangle">
            <a:avLst/>
          </a:prstGeom>
          <a:solidFill>
            <a:schemeClr val="accent1"/>
          </a:solidFill>
          <a:ln w="50800">
            <a:solidFill>
              <a:schemeClr val="bg1"/>
            </a:solidFill>
          </a:ln>
        </p:spPr>
        <p:txBody>
          <a:bodyPr>
            <a:normAutofit/>
          </a:bodyPr>
          <a:lstStyle>
            <a:lvl1pPr marL="0" indent="0" algn="ctr">
              <a:buNone/>
              <a:defRPr sz="1600">
                <a:solidFill>
                  <a:schemeClr val="bg1"/>
                </a:solidFill>
              </a:defRPr>
            </a:lvl1pPr>
          </a:lstStyle>
          <a:p>
            <a:pPr lvl="0"/>
            <a:r>
              <a:rPr lang="en-US"/>
              <a:t>Edit Master text styles</a:t>
            </a:r>
          </a:p>
        </p:txBody>
      </p:sp>
      <p:sp>
        <p:nvSpPr>
          <p:cNvPr id="23" name="Text Placeholder 9"/>
          <p:cNvSpPr>
            <a:spLocks noGrp="1"/>
          </p:cNvSpPr>
          <p:nvPr>
            <p:ph type="body" sz="quarter" idx="16"/>
          </p:nvPr>
        </p:nvSpPr>
        <p:spPr>
          <a:xfrm>
            <a:off x="2339180" y="5838925"/>
            <a:ext cx="7507290" cy="330200"/>
          </a:xfrm>
        </p:spPr>
        <p:txBody>
          <a:bodyPr>
            <a:normAutofit/>
          </a:bodyPr>
          <a:lstStyle>
            <a:lvl1pPr marL="0" indent="0" algn="ctr">
              <a:buNone/>
              <a:defRPr sz="1600" b="1"/>
            </a:lvl1pPr>
          </a:lstStyle>
          <a:p>
            <a:pPr lvl="0"/>
            <a:r>
              <a:rPr lang="en-US"/>
              <a:t>Edit Master text styles</a:t>
            </a:r>
          </a:p>
        </p:txBody>
      </p:sp>
    </p:spTree>
    <p:extLst>
      <p:ext uri="{BB962C8B-B14F-4D97-AF65-F5344CB8AC3E}">
        <p14:creationId xmlns:p14="http://schemas.microsoft.com/office/powerpoint/2010/main" val="263430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ircles of Influence">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endParaRPr lang="en-GB"/>
          </a:p>
        </p:txBody>
      </p:sp>
      <p:sp>
        <p:nvSpPr>
          <p:cNvPr id="5" name="Footer Placeholder 4"/>
          <p:cNvSpPr>
            <a:spLocks noGrp="1"/>
          </p:cNvSpPr>
          <p:nvPr userDrawn="1">
            <p:ph type="ftr" sz="quarter" idx="11"/>
          </p:nvPr>
        </p:nvSpPr>
        <p:spPr/>
        <p:txBody>
          <a:bodyPr/>
          <a:lstStyle/>
          <a:p>
            <a:endParaRPr lang="en-GB"/>
          </a:p>
        </p:txBody>
      </p:sp>
      <p:sp>
        <p:nvSpPr>
          <p:cNvPr id="6" name="Slide Number Placeholder 5"/>
          <p:cNvSpPr>
            <a:spLocks noGrp="1"/>
          </p:cNvSpPr>
          <p:nvPr userDrawn="1">
            <p:ph type="sldNum" sz="quarter" idx="12"/>
          </p:nvPr>
        </p:nvSpPr>
        <p:spPr/>
        <p:txBody>
          <a:bodyPr/>
          <a:lstStyle/>
          <a:p>
            <a:fld id="{E6607247-EB78-480B-A962-35111A450531}" type="slidenum">
              <a:rPr lang="en-GB" smtClean="0"/>
              <a:t>‹#›</a:t>
            </a:fld>
            <a:endParaRPr lang="en-GB"/>
          </a:p>
        </p:txBody>
      </p:sp>
      <p:sp>
        <p:nvSpPr>
          <p:cNvPr id="3" name="Oval 2"/>
          <p:cNvSpPr/>
          <p:nvPr userDrawn="1"/>
        </p:nvSpPr>
        <p:spPr>
          <a:xfrm>
            <a:off x="3299617" y="647800"/>
            <a:ext cx="5575300" cy="5575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userDrawn="1"/>
        </p:nvSpPr>
        <p:spPr>
          <a:xfrm>
            <a:off x="4415826" y="1795759"/>
            <a:ext cx="3342882" cy="33428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userDrawn="1"/>
        </p:nvSpPr>
        <p:spPr>
          <a:xfrm>
            <a:off x="5373587" y="2753520"/>
            <a:ext cx="1427359" cy="14273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 Placeholder 6"/>
          <p:cNvSpPr>
            <a:spLocks noGrp="1"/>
          </p:cNvSpPr>
          <p:nvPr>
            <p:ph type="body" sz="quarter" idx="13"/>
          </p:nvPr>
        </p:nvSpPr>
        <p:spPr>
          <a:xfrm>
            <a:off x="4180678" y="851000"/>
            <a:ext cx="3813175" cy="968278"/>
          </a:xfrm>
        </p:spPr>
        <p:txBody>
          <a:bodyPr>
            <a:normAutofit/>
          </a:bodyPr>
          <a:lstStyle>
            <a:lvl1pPr marL="0" indent="0" algn="ctr">
              <a:spcBef>
                <a:spcPts val="0"/>
              </a:spcBef>
              <a:buNone/>
              <a:defRPr sz="1300">
                <a:solidFill>
                  <a:schemeClr val="bg1"/>
                </a:solidFill>
              </a:defRPr>
            </a:lvl1pPr>
          </a:lstStyle>
          <a:p>
            <a:pPr lvl="0"/>
            <a:r>
              <a:rPr lang="en-US"/>
              <a:t>Edit Master text styles</a:t>
            </a:r>
          </a:p>
        </p:txBody>
      </p:sp>
      <p:sp>
        <p:nvSpPr>
          <p:cNvPr id="20" name="Text Placeholder 6"/>
          <p:cNvSpPr>
            <a:spLocks noGrp="1"/>
          </p:cNvSpPr>
          <p:nvPr>
            <p:ph type="body" sz="quarter" idx="14"/>
          </p:nvPr>
        </p:nvSpPr>
        <p:spPr>
          <a:xfrm>
            <a:off x="4541829" y="1892399"/>
            <a:ext cx="3090872" cy="951311"/>
          </a:xfrm>
        </p:spPr>
        <p:txBody>
          <a:bodyPr>
            <a:normAutofit/>
          </a:bodyPr>
          <a:lstStyle>
            <a:lvl1pPr marL="0" indent="0" algn="ctr">
              <a:spcBef>
                <a:spcPts val="0"/>
              </a:spcBef>
              <a:buNone/>
              <a:defRPr sz="1300">
                <a:solidFill>
                  <a:schemeClr val="bg1"/>
                </a:solidFill>
              </a:defRPr>
            </a:lvl1pPr>
          </a:lstStyle>
          <a:p>
            <a:pPr lvl="0"/>
            <a:r>
              <a:rPr lang="en-US"/>
              <a:t>Edit Master text styles</a:t>
            </a:r>
          </a:p>
        </p:txBody>
      </p:sp>
      <p:sp>
        <p:nvSpPr>
          <p:cNvPr id="21" name="Text Placeholder 6"/>
          <p:cNvSpPr>
            <a:spLocks noGrp="1"/>
          </p:cNvSpPr>
          <p:nvPr>
            <p:ph type="body" sz="quarter" idx="15"/>
          </p:nvPr>
        </p:nvSpPr>
        <p:spPr>
          <a:xfrm>
            <a:off x="5373586" y="2753519"/>
            <a:ext cx="1427359" cy="1427359"/>
          </a:xfrm>
        </p:spPr>
        <p:txBody>
          <a:bodyPr anchor="ctr">
            <a:normAutofit/>
          </a:bodyPr>
          <a:lstStyle>
            <a:lvl1pPr marL="0" indent="0" algn="ctr">
              <a:spcBef>
                <a:spcPts val="0"/>
              </a:spcBef>
              <a:buNone/>
              <a:defRPr sz="1300"/>
            </a:lvl1pPr>
          </a:lstStyle>
          <a:p>
            <a:pPr lvl="0"/>
            <a:r>
              <a:rPr lang="en-US"/>
              <a:t>Edit Master text styles</a:t>
            </a:r>
          </a:p>
        </p:txBody>
      </p:sp>
      <p:sp>
        <p:nvSpPr>
          <p:cNvPr id="4" name="TextBox 3">
            <a:extLst>
              <a:ext uri="{FF2B5EF4-FFF2-40B4-BE49-F238E27FC236}">
                <a16:creationId xmlns:a16="http://schemas.microsoft.com/office/drawing/2014/main" id="{D23E4B9F-CA10-BB44-A505-B184E315344E}"/>
              </a:ext>
            </a:extLst>
          </p:cNvPr>
          <p:cNvSpPr txBox="1"/>
          <p:nvPr userDrawn="1"/>
        </p:nvSpPr>
        <p:spPr>
          <a:xfrm>
            <a:off x="783771" y="6564086"/>
            <a:ext cx="0" cy="0"/>
          </a:xfrm>
          <a:prstGeom prst="rect">
            <a:avLst/>
          </a:prstGeom>
          <a:noFill/>
        </p:spPr>
        <p:txBody>
          <a:bodyPr wrap="none" lIns="0" tIns="0" rIns="0" bIns="0" rtlCol="0">
            <a:noAutofit/>
          </a:bodyPr>
          <a:lstStyle/>
          <a:p>
            <a:endParaRPr lang="en-US" sz="1200" b="1" dirty="0">
              <a:solidFill>
                <a:schemeClr val="accent1"/>
              </a:solidFill>
            </a:endParaRPr>
          </a:p>
        </p:txBody>
      </p:sp>
    </p:spTree>
    <p:extLst>
      <p:ext uri="{BB962C8B-B14F-4D97-AF65-F5344CB8AC3E}">
        <p14:creationId xmlns:p14="http://schemas.microsoft.com/office/powerpoint/2010/main" val="306511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ntac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1BA8BD-6453-4956-AF36-F8D0B64C7A2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943" r="11184"/>
          <a:stretch/>
        </p:blipFill>
        <p:spPr>
          <a:xfrm>
            <a:off x="4238171" y="0"/>
            <a:ext cx="7953829" cy="6858000"/>
          </a:xfrm>
          <a:prstGeom prst="rect">
            <a:avLst/>
          </a:prstGeom>
        </p:spPr>
      </p:pic>
      <p:sp>
        <p:nvSpPr>
          <p:cNvPr id="2" name="Date Placeholder 1"/>
          <p:cNvSpPr>
            <a:spLocks noGrp="1"/>
          </p:cNvSpPr>
          <p:nvPr>
            <p:ph type="dt" sz="half" idx="10"/>
          </p:nvPr>
        </p:nvSpPr>
        <p:spPr/>
        <p:txBody>
          <a:bodyPr/>
          <a:lstStyle/>
          <a:p>
            <a:fld id="{40E1EFE2-B4BD-4554-9890-8C6DEFCB3AE2}" type="datetime1">
              <a:rPr lang="en-GB" smtClean="0"/>
              <a:t>29/07/2020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6607247-EB78-480B-A962-35111A450531}" type="slidenum">
              <a:rPr lang="en-GB" smtClean="0"/>
              <a:t>‹#›</a:t>
            </a:fld>
            <a:endParaRPr lang="en-GB"/>
          </a:p>
        </p:txBody>
      </p:sp>
      <p:pic>
        <p:nvPicPr>
          <p:cNvPr id="9" name="Picture 8">
            <a:extLst>
              <a:ext uri="{FF2B5EF4-FFF2-40B4-BE49-F238E27FC236}">
                <a16:creationId xmlns:a16="http://schemas.microsoft.com/office/drawing/2014/main" id="{F98AADEA-0412-40A8-B30A-5AC719ECCDA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22743" y="377534"/>
            <a:ext cx="1115609" cy="793282"/>
          </a:xfrm>
          <a:prstGeom prst="rect">
            <a:avLst/>
          </a:prstGeom>
        </p:spPr>
      </p:pic>
      <p:pic>
        <p:nvPicPr>
          <p:cNvPr id="10" name="Picture 9">
            <a:extLst>
              <a:ext uri="{FF2B5EF4-FFF2-40B4-BE49-F238E27FC236}">
                <a16:creationId xmlns:a16="http://schemas.microsoft.com/office/drawing/2014/main" id="{7AC68DC5-DF12-4872-86EA-43F2A5BBA96B}"/>
              </a:ext>
            </a:extLst>
          </p:cNvPr>
          <p:cNvPicPr>
            <a:picLocks noChangeAspect="1"/>
          </p:cNvPicPr>
          <p:nvPr userDrawn="1"/>
        </p:nvPicPr>
        <p:blipFill>
          <a:blip r:embed="rId4"/>
          <a:stretch>
            <a:fillRect/>
          </a:stretch>
        </p:blipFill>
        <p:spPr>
          <a:xfrm>
            <a:off x="565150" y="5981699"/>
            <a:ext cx="2743200" cy="533937"/>
          </a:xfrm>
          <a:prstGeom prst="rect">
            <a:avLst/>
          </a:prstGeom>
        </p:spPr>
      </p:pic>
      <p:pic>
        <p:nvPicPr>
          <p:cNvPr id="12" name="Picture 11">
            <a:extLst>
              <a:ext uri="{FF2B5EF4-FFF2-40B4-BE49-F238E27FC236}">
                <a16:creationId xmlns:a16="http://schemas.microsoft.com/office/drawing/2014/main" id="{89BB6733-FC07-F846-AC9F-FA63EF1812B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12000" y="4286997"/>
            <a:ext cx="323831" cy="266989"/>
          </a:xfrm>
          <a:prstGeom prst="rect">
            <a:avLst/>
          </a:prstGeom>
        </p:spPr>
      </p:pic>
      <p:pic>
        <p:nvPicPr>
          <p:cNvPr id="13" name="Picture 12">
            <a:extLst>
              <a:ext uri="{FF2B5EF4-FFF2-40B4-BE49-F238E27FC236}">
                <a16:creationId xmlns:a16="http://schemas.microsoft.com/office/drawing/2014/main" id="{1489CA1E-CF6F-F049-9906-D2C5F585FF4D}"/>
              </a:ext>
            </a:extLst>
          </p:cNvPr>
          <p:cNvPicPr>
            <a:picLocks noChangeAspect="1"/>
          </p:cNvPicPr>
          <p:nvPr userDrawn="1"/>
        </p:nvPicPr>
        <p:blipFill>
          <a:blip r:embed="rId6"/>
          <a:stretch>
            <a:fillRect/>
          </a:stretch>
        </p:blipFill>
        <p:spPr>
          <a:xfrm>
            <a:off x="638174" y="4719110"/>
            <a:ext cx="267866" cy="266989"/>
          </a:xfrm>
          <a:prstGeom prst="rect">
            <a:avLst/>
          </a:prstGeom>
        </p:spPr>
      </p:pic>
      <p:pic>
        <p:nvPicPr>
          <p:cNvPr id="14" name="Picture 13">
            <a:extLst>
              <a:ext uri="{FF2B5EF4-FFF2-40B4-BE49-F238E27FC236}">
                <a16:creationId xmlns:a16="http://schemas.microsoft.com/office/drawing/2014/main" id="{4C726CA6-34DE-E940-837E-57241DFE78FE}"/>
              </a:ext>
            </a:extLst>
          </p:cNvPr>
          <p:cNvPicPr>
            <a:picLocks noChangeAspect="1"/>
          </p:cNvPicPr>
          <p:nvPr userDrawn="1"/>
        </p:nvPicPr>
        <p:blipFill>
          <a:blip r:embed="rId7"/>
          <a:stretch>
            <a:fillRect/>
          </a:stretch>
        </p:blipFill>
        <p:spPr>
          <a:xfrm>
            <a:off x="693142" y="5172798"/>
            <a:ext cx="185147" cy="294552"/>
          </a:xfrm>
          <a:prstGeom prst="rect">
            <a:avLst/>
          </a:prstGeom>
        </p:spPr>
      </p:pic>
      <p:sp>
        <p:nvSpPr>
          <p:cNvPr id="7" name="TextBox 6">
            <a:extLst>
              <a:ext uri="{FF2B5EF4-FFF2-40B4-BE49-F238E27FC236}">
                <a16:creationId xmlns:a16="http://schemas.microsoft.com/office/drawing/2014/main" id="{E02BF3C5-B97B-DD46-BCC6-B9A0ACCAA83C}"/>
              </a:ext>
            </a:extLst>
          </p:cNvPr>
          <p:cNvSpPr txBox="1"/>
          <p:nvPr userDrawn="1"/>
        </p:nvSpPr>
        <p:spPr>
          <a:xfrm>
            <a:off x="621263" y="3332840"/>
            <a:ext cx="5277711" cy="349416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1200"/>
              </a:spcBef>
              <a:spcAft>
                <a:spcPts val="0"/>
              </a:spcAft>
              <a:buClr>
                <a:srgbClr val="005EB8"/>
              </a:buClr>
              <a:buSzTx/>
              <a:buFont typeface="Arial" panose="020B0604020202020204" pitchFamily="34" charset="0"/>
              <a:buNone/>
              <a:tabLst/>
              <a:defRPr/>
            </a:pPr>
            <a:r>
              <a:rPr kumimoji="0" lang="en-GB" sz="2400" b="1" i="0" u="none" strike="noStrike" kern="1200" cap="none" spc="20" normalizeH="0" baseline="0" noProof="0" dirty="0">
                <a:ln>
                  <a:noFill/>
                </a:ln>
                <a:solidFill>
                  <a:schemeClr val="accent1"/>
                </a:solidFill>
                <a:effectLst/>
                <a:uLnTx/>
                <a:uFillTx/>
                <a:latin typeface="+mn-lt"/>
                <a:ea typeface="+mn-ea"/>
                <a:cs typeface="+mn-cs"/>
              </a:rPr>
              <a:t>Connect with us</a:t>
            </a:r>
          </a:p>
          <a:p>
            <a:pPr marL="0" marR="0" lvl="0" indent="0" algn="l" defTabSz="914400" rtl="0" eaLnBrk="1" fontAlgn="auto" latinLnBrk="0" hangingPunct="1">
              <a:lnSpc>
                <a:spcPct val="100000"/>
              </a:lnSpc>
              <a:spcBef>
                <a:spcPts val="1200"/>
              </a:spcBef>
              <a:spcAft>
                <a:spcPts val="0"/>
              </a:spcAft>
              <a:buClr>
                <a:srgbClr val="005EB8"/>
              </a:buClr>
              <a:buSzTx/>
              <a:buFont typeface="Arial" panose="020B0604020202020204" pitchFamily="34" charset="0"/>
              <a:buNone/>
              <a:tabLst/>
              <a:defRPr/>
            </a:pPr>
            <a:endParaRPr kumimoji="0" lang="en-GB" sz="2400" b="1" i="0" u="none" strike="noStrike" kern="1200" cap="none" spc="20" normalizeH="0" baseline="0" noProof="0" dirty="0">
              <a:ln>
                <a:noFill/>
              </a:ln>
              <a:solidFill>
                <a:schemeClr val="accent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tabLst/>
              <a:defRPr/>
            </a:pPr>
            <a:r>
              <a:rPr kumimoji="0" lang="en-GB" sz="2400" b="1" i="0" u="none" strike="noStrike" kern="1200" cap="none" spc="20" normalizeH="0" baseline="0" noProof="0" dirty="0">
                <a:ln>
                  <a:noFill/>
                </a:ln>
                <a:solidFill>
                  <a:schemeClr val="accent1"/>
                </a:solidFill>
                <a:effectLst/>
                <a:uLnTx/>
                <a:uFillTx/>
                <a:latin typeface="+mn-lt"/>
                <a:ea typeface="+mn-ea"/>
                <a:cs typeface="+mn-cs"/>
              </a:rPr>
              <a:t>     @</a:t>
            </a:r>
            <a:r>
              <a:rPr kumimoji="0" lang="en-GB" sz="2400" b="1" i="0" u="none" strike="noStrike" kern="1200" cap="none" spc="20" normalizeH="0" baseline="0" noProof="0" dirty="0" err="1">
                <a:ln>
                  <a:noFill/>
                </a:ln>
                <a:solidFill>
                  <a:schemeClr val="accent1"/>
                </a:solidFill>
                <a:effectLst/>
                <a:uLnTx/>
                <a:uFillTx/>
                <a:latin typeface="+mn-lt"/>
                <a:ea typeface="+mn-ea"/>
                <a:cs typeface="+mn-cs"/>
              </a:rPr>
              <a:t>nhsdigital</a:t>
            </a:r>
            <a:endParaRPr kumimoji="0" lang="en-GB" sz="2400" b="1" i="0" u="none" strike="noStrike" kern="1200" cap="none" spc="20" normalizeH="0" baseline="0" noProof="0" dirty="0">
              <a:ln>
                <a:noFill/>
              </a:ln>
              <a:solidFill>
                <a:schemeClr val="accent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tabLst/>
              <a:defRPr/>
            </a:pPr>
            <a:r>
              <a:rPr kumimoji="0" lang="en-GB" sz="2400" b="1" i="0" u="none" strike="noStrike" kern="1200" cap="none" spc="20" normalizeH="0" baseline="0" noProof="0" dirty="0">
                <a:ln>
                  <a:noFill/>
                </a:ln>
                <a:solidFill>
                  <a:schemeClr val="accent1"/>
                </a:solidFill>
                <a:effectLst/>
                <a:uLnTx/>
                <a:uFillTx/>
                <a:latin typeface="+mn-lt"/>
                <a:ea typeface="+mn-ea"/>
                <a:cs typeface="+mn-cs"/>
              </a:rPr>
              <a:t>     company/</a:t>
            </a:r>
            <a:r>
              <a:rPr kumimoji="0" lang="en-GB" sz="2400" b="1" i="0" u="none" strike="noStrike" kern="1200" cap="none" spc="20" normalizeH="0" baseline="0" noProof="0" dirty="0" err="1">
                <a:ln>
                  <a:noFill/>
                </a:ln>
                <a:solidFill>
                  <a:schemeClr val="accent1"/>
                </a:solidFill>
                <a:effectLst/>
                <a:uLnTx/>
                <a:uFillTx/>
                <a:latin typeface="+mn-lt"/>
                <a:ea typeface="+mn-ea"/>
                <a:cs typeface="+mn-cs"/>
              </a:rPr>
              <a:t>nhs</a:t>
            </a:r>
            <a:r>
              <a:rPr kumimoji="0" lang="en-GB" sz="2400" b="1" i="0" u="none" strike="noStrike" kern="1200" cap="none" spc="20" normalizeH="0" baseline="0" noProof="0" dirty="0">
                <a:ln>
                  <a:noFill/>
                </a:ln>
                <a:solidFill>
                  <a:schemeClr val="accent1"/>
                </a:solidFill>
                <a:effectLst/>
                <a:uLnTx/>
                <a:uFillTx/>
                <a:latin typeface="+mn-lt"/>
                <a:ea typeface="+mn-ea"/>
                <a:cs typeface="+mn-cs"/>
              </a:rPr>
              <a:t>-digital</a:t>
            </a: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tabLst/>
              <a:defRPr/>
            </a:pPr>
            <a:r>
              <a:rPr kumimoji="0" lang="en-GB" sz="2400" b="1" i="0" u="none" strike="noStrike" kern="1200" cap="none" spc="20" normalizeH="0" baseline="0" noProof="0" dirty="0">
                <a:ln>
                  <a:noFill/>
                </a:ln>
                <a:solidFill>
                  <a:schemeClr val="accent1"/>
                </a:solidFill>
                <a:effectLst/>
                <a:uLnTx/>
                <a:uFillTx/>
                <a:latin typeface="+mn-lt"/>
                <a:ea typeface="+mn-ea"/>
                <a:cs typeface="+mn-cs"/>
              </a:rPr>
              <a:t>     </a:t>
            </a:r>
            <a:r>
              <a:rPr kumimoji="0" lang="en-GB" sz="2400" b="1" i="0" u="none" strike="noStrike" kern="1200" cap="none" spc="20" normalizeH="0" baseline="0" noProof="0" dirty="0" err="1">
                <a:ln>
                  <a:noFill/>
                </a:ln>
                <a:solidFill>
                  <a:schemeClr val="accent1"/>
                </a:solidFill>
                <a:effectLst/>
                <a:uLnTx/>
                <a:uFillTx/>
                <a:latin typeface="+mn-lt"/>
                <a:ea typeface="+mn-ea"/>
                <a:cs typeface="+mn-cs"/>
              </a:rPr>
              <a:t>www.digital.nhs.uk</a:t>
            </a:r>
            <a:endParaRPr kumimoji="0" lang="en-GB" sz="2400" b="1" i="0" u="none" strike="noStrike" kern="1200" cap="none" spc="20" normalizeH="0" baseline="0" noProof="0" dirty="0">
              <a:ln>
                <a:noFill/>
              </a:ln>
              <a:solidFill>
                <a:schemeClr val="accent1"/>
              </a:solidFill>
              <a:effectLst/>
              <a:uLnTx/>
              <a:uFillTx/>
              <a:latin typeface="+mn-lt"/>
              <a:ea typeface="+mn-ea"/>
              <a:cs typeface="+mn-cs"/>
            </a:endParaRPr>
          </a:p>
          <a:p>
            <a:pPr marL="0" indent="0">
              <a:buFont typeface="Arial" panose="020B0604020202020204" pitchFamily="34" charset="0"/>
              <a:buNone/>
            </a:pPr>
            <a:endParaRPr lang="en-US" sz="2400" b="1" dirty="0">
              <a:solidFill>
                <a:schemeClr val="accent1"/>
              </a:solidFill>
            </a:endParaRPr>
          </a:p>
        </p:txBody>
      </p:sp>
    </p:spTree>
    <p:extLst>
      <p:ext uri="{BB962C8B-B14F-4D97-AF65-F5344CB8AC3E}">
        <p14:creationId xmlns:p14="http://schemas.microsoft.com/office/powerpoint/2010/main" val="3293489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2448164"/>
            <a:ext cx="12192000" cy="3408219"/>
          </a:xfrm>
          <a:prstGeom prst="rect">
            <a:avLst/>
          </a:prstGeom>
        </p:spPr>
      </p:pic>
      <p:pic>
        <p:nvPicPr>
          <p:cNvPr id="8" name="Picture 7"/>
          <p:cNvPicPr/>
          <p:nvPr userDrawn="1"/>
        </p:nvPicPr>
        <p:blipFill>
          <a:blip r:embed="rId3" cstate="print">
            <a:extLst>
              <a:ext uri="{28A0092B-C50C-407E-A947-70E740481C1C}">
                <a14:useLocalDpi xmlns:a14="http://schemas.microsoft.com/office/drawing/2010/main"/>
              </a:ext>
            </a:extLst>
          </a:blip>
          <a:stretch>
            <a:fillRect/>
          </a:stretch>
        </p:blipFill>
        <p:spPr>
          <a:xfrm>
            <a:off x="9970949" y="338184"/>
            <a:ext cx="1597660" cy="1266613"/>
          </a:xfrm>
          <a:prstGeom prst="rect">
            <a:avLst/>
          </a:prstGeom>
        </p:spPr>
      </p:pic>
      <p:pic>
        <p:nvPicPr>
          <p:cNvPr id="2" name="Picture 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64000" y="5904001"/>
            <a:ext cx="4031091" cy="782321"/>
          </a:xfrm>
          <a:prstGeom prst="rect">
            <a:avLst/>
          </a:prstGeom>
        </p:spPr>
      </p:pic>
      <p:sp>
        <p:nvSpPr>
          <p:cNvPr id="9" name="Text Placeholder 5"/>
          <p:cNvSpPr>
            <a:spLocks noGrp="1"/>
          </p:cNvSpPr>
          <p:nvPr>
            <p:ph type="body" sz="quarter" idx="12" hasCustomPrompt="1"/>
          </p:nvPr>
        </p:nvSpPr>
        <p:spPr>
          <a:xfrm>
            <a:off x="960000" y="912000"/>
            <a:ext cx="8880416" cy="644744"/>
          </a:xfrm>
        </p:spPr>
        <p:txBody>
          <a:bodyPr lIns="0" tIns="0" rIns="0" bIns="0">
            <a:normAutofit/>
          </a:bodyPr>
          <a:lstStyle>
            <a:lvl1pPr marL="0" indent="0">
              <a:spcBef>
                <a:spcPts val="0"/>
              </a:spcBef>
              <a:buNone/>
              <a:defRPr sz="4000" b="1" spc="-53" baseline="0">
                <a:solidFill>
                  <a:schemeClr val="accent1"/>
                </a:solidFill>
                <a:latin typeface="Arial" panose="020B0604020202020204" pitchFamily="34" charset="0"/>
              </a:defRPr>
            </a:lvl1pPr>
          </a:lstStyle>
          <a:p>
            <a:pPr lvl="0"/>
            <a:r>
              <a:rPr lang="en-US"/>
              <a:t>Title heading in 30pt Arial Bold</a:t>
            </a:r>
            <a:endParaRPr lang="en-GB"/>
          </a:p>
        </p:txBody>
      </p:sp>
      <p:sp>
        <p:nvSpPr>
          <p:cNvPr id="10" name="Text Placeholder 9"/>
          <p:cNvSpPr>
            <a:spLocks noGrp="1"/>
          </p:cNvSpPr>
          <p:nvPr>
            <p:ph type="body" sz="quarter" idx="13" hasCustomPrompt="1"/>
          </p:nvPr>
        </p:nvSpPr>
        <p:spPr>
          <a:xfrm>
            <a:off x="960000" y="1584001"/>
            <a:ext cx="8880416" cy="592737"/>
          </a:xfrm>
        </p:spPr>
        <p:txBody>
          <a:bodyPr lIns="0" tIns="0" rIns="0" bIns="0">
            <a:normAutofit/>
          </a:bodyPr>
          <a:lstStyle>
            <a:lvl1pPr marL="0" indent="0">
              <a:buNone/>
              <a:defRPr sz="2800" b="1">
                <a:solidFill>
                  <a:schemeClr val="accent2">
                    <a:lumMod val="75000"/>
                  </a:schemeClr>
                </a:solidFill>
              </a:defRPr>
            </a:lvl1pPr>
          </a:lstStyle>
          <a:p>
            <a:r>
              <a:rPr lang="en-US"/>
              <a:t>Subheading in 21pt Arial Bold</a:t>
            </a:r>
            <a:endParaRPr lang="en-GB"/>
          </a:p>
        </p:txBody>
      </p:sp>
      <p:sp>
        <p:nvSpPr>
          <p:cNvPr id="11" name="Text Placeholder 13"/>
          <p:cNvSpPr>
            <a:spLocks noGrp="1"/>
          </p:cNvSpPr>
          <p:nvPr>
            <p:ph type="body" sz="quarter" idx="14" hasCustomPrompt="1"/>
          </p:nvPr>
        </p:nvSpPr>
        <p:spPr>
          <a:xfrm>
            <a:off x="6192011" y="6000000"/>
            <a:ext cx="5232011" cy="432000"/>
          </a:xfrm>
        </p:spPr>
        <p:txBody>
          <a:bodyPr lIns="0" tIns="0" rIns="0" bIns="0">
            <a:normAutofit/>
          </a:bodyPr>
          <a:lstStyle>
            <a:lvl1pPr marL="0" indent="0" algn="r">
              <a:buNone/>
              <a:defRPr sz="2000" b="1" baseline="0">
                <a:solidFill>
                  <a:schemeClr val="accent6"/>
                </a:solidFill>
              </a:defRPr>
            </a:lvl1pPr>
          </a:lstStyle>
          <a:p>
            <a:pPr lvl="0"/>
            <a:r>
              <a:rPr lang="en-US"/>
              <a:t>Presented by… in 15pt Arial Bold</a:t>
            </a:r>
            <a:endParaRPr lang="en-GB"/>
          </a:p>
        </p:txBody>
      </p:sp>
    </p:spTree>
    <p:extLst>
      <p:ext uri="{BB962C8B-B14F-4D97-AF65-F5344CB8AC3E}">
        <p14:creationId xmlns:p14="http://schemas.microsoft.com/office/powerpoint/2010/main" val="20930181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1248000"/>
            <a:ext cx="12192000" cy="56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title" hasCustomPrompt="1"/>
          </p:nvPr>
        </p:nvSpPr>
        <p:spPr>
          <a:xfrm>
            <a:off x="960000" y="480000"/>
            <a:ext cx="10176000" cy="706091"/>
          </a:xfrm>
        </p:spPr>
        <p:txBody>
          <a:bodyPr lIns="0" tIns="0" rIns="0" bIns="0" anchor="t">
            <a:normAutofit/>
          </a:bodyPr>
          <a:lstStyle>
            <a:lvl1pPr>
              <a:defRPr sz="4000" b="1" spc="-53" baseline="0">
                <a:solidFill>
                  <a:schemeClr val="accent1"/>
                </a:solidFill>
              </a:defRPr>
            </a:lvl1pPr>
          </a:lstStyle>
          <a:p>
            <a:r>
              <a:rPr lang="en-US"/>
              <a:t>Main Heading</a:t>
            </a:r>
            <a:endParaRPr lang="en-GB"/>
          </a:p>
        </p:txBody>
      </p:sp>
      <p:sp>
        <p:nvSpPr>
          <p:cNvPr id="3" name="Content Placeholder 2"/>
          <p:cNvSpPr>
            <a:spLocks noGrp="1"/>
          </p:cNvSpPr>
          <p:nvPr>
            <p:ph idx="1"/>
          </p:nvPr>
        </p:nvSpPr>
        <p:spPr>
          <a:xfrm>
            <a:off x="960000" y="1440000"/>
            <a:ext cx="10272000" cy="4581288"/>
          </a:xfrm>
        </p:spPr>
        <p:txBody>
          <a:bodyPr lIns="0" tIns="0" rIns="0" bIns="0"/>
          <a:lstStyle>
            <a:lvl1pPr>
              <a:defRPr sz="4000">
                <a:solidFill>
                  <a:schemeClr val="accent6"/>
                </a:solidFill>
              </a:defRPr>
            </a:lvl1pPr>
            <a:lvl2pPr>
              <a:defRPr sz="3467">
                <a:solidFill>
                  <a:schemeClr val="accent6"/>
                </a:solidFill>
              </a:defRPr>
            </a:lvl2pPr>
            <a:lvl3pPr marL="1523962" indent="-304792">
              <a:buFont typeface="Wingdings" panose="05000000000000000000" pitchFamily="2" charset="2"/>
              <a:buChar char="§"/>
              <a:defRPr sz="2933">
                <a:solidFill>
                  <a:schemeClr val="accent6"/>
                </a:solidFill>
              </a:defRPr>
            </a:lvl3pPr>
            <a:lvl4pPr>
              <a:defRPr sz="2800"/>
            </a:lvl4pPr>
            <a:lvl5pPr>
              <a:defRPr sz="2333"/>
            </a:lvl5p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a:xfrm>
            <a:off x="8400256" y="6309320"/>
            <a:ext cx="2844800" cy="365125"/>
          </a:xfrm>
        </p:spPr>
        <p:txBody>
          <a:bodyPr/>
          <a:lstStyle>
            <a:lvl1pPr>
              <a:defRPr sz="1333">
                <a:solidFill>
                  <a:schemeClr val="accent6"/>
                </a:solidFill>
              </a:defRPr>
            </a:lvl1pPr>
          </a:lstStyle>
          <a:p>
            <a:fld id="{4F2E129E-16B7-480B-972E-C025DBFD1D53}" type="slidenum">
              <a:rPr lang="en-GB" smtClean="0"/>
              <a:pPr/>
              <a:t>‹#›</a:t>
            </a:fld>
            <a:endParaRPr lang="en-GB"/>
          </a:p>
        </p:txBody>
      </p:sp>
    </p:spTree>
    <p:extLst>
      <p:ext uri="{BB962C8B-B14F-4D97-AF65-F5344CB8AC3E}">
        <p14:creationId xmlns:p14="http://schemas.microsoft.com/office/powerpoint/2010/main" val="3514822690"/>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3" name="Picture 2"/>
          <p:cNvPicPr>
            <a:picLocks/>
          </p:cNvPicPr>
          <p:nvPr userDrawn="1"/>
        </p:nvPicPr>
        <p:blipFill>
          <a:blip r:embed="rId2" cstate="print">
            <a:extLst>
              <a:ext uri="{28A0092B-C50C-407E-A947-70E740481C1C}">
                <a14:useLocalDpi xmlns:a14="http://schemas.microsoft.com/office/drawing/2010/main"/>
              </a:ext>
            </a:extLst>
          </a:blip>
          <a:stretch>
            <a:fillRect/>
          </a:stretch>
        </p:blipFill>
        <p:spPr>
          <a:xfrm flipH="1" flipV="1">
            <a:off x="0" y="1016"/>
            <a:ext cx="12192000" cy="6855968"/>
          </a:xfrm>
          <a:prstGeom prst="rect">
            <a:avLst/>
          </a:prstGeom>
        </p:spPr>
      </p:pic>
      <p:sp>
        <p:nvSpPr>
          <p:cNvPr id="10" name="Rectangle 9"/>
          <p:cNvSpPr/>
          <p:nvPr userDrawn="1"/>
        </p:nvSpPr>
        <p:spPr>
          <a:xfrm>
            <a:off x="0" y="5131200"/>
            <a:ext cx="12192000" cy="172819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Title 1"/>
          <p:cNvSpPr>
            <a:spLocks noGrp="1"/>
          </p:cNvSpPr>
          <p:nvPr>
            <p:ph type="title" hasCustomPrompt="1"/>
          </p:nvPr>
        </p:nvSpPr>
        <p:spPr>
          <a:xfrm>
            <a:off x="960000" y="5376000"/>
            <a:ext cx="9072437" cy="1200091"/>
          </a:xfrm>
        </p:spPr>
        <p:txBody>
          <a:bodyPr lIns="0" tIns="0" rIns="0" bIns="0" anchor="t">
            <a:normAutofit/>
          </a:bodyPr>
          <a:lstStyle>
            <a:lvl1pPr>
              <a:defRPr sz="4000" b="1">
                <a:solidFill>
                  <a:schemeClr val="accent1"/>
                </a:solidFill>
              </a:defRPr>
            </a:lvl1pPr>
          </a:lstStyle>
          <a:p>
            <a:r>
              <a:rPr lang="en-US"/>
              <a:t>Main Heading</a:t>
            </a:r>
            <a:endParaRPr lang="en-GB"/>
          </a:p>
        </p:txBody>
      </p:sp>
      <p:sp>
        <p:nvSpPr>
          <p:cNvPr id="8" name="Content Placeholder 2"/>
          <p:cNvSpPr>
            <a:spLocks noGrp="1"/>
          </p:cNvSpPr>
          <p:nvPr>
            <p:ph idx="1"/>
          </p:nvPr>
        </p:nvSpPr>
        <p:spPr>
          <a:xfrm>
            <a:off x="960000" y="6021289"/>
            <a:ext cx="9072000" cy="688863"/>
          </a:xfrm>
        </p:spPr>
        <p:txBody>
          <a:bodyPr lIns="0" tIns="0" rIns="0" bIns="0">
            <a:normAutofit/>
          </a:bodyPr>
          <a:lstStyle>
            <a:lvl1pPr marL="0" indent="0">
              <a:buNone/>
              <a:defRPr sz="2400">
                <a:solidFill>
                  <a:schemeClr val="accent1"/>
                </a:solidFill>
              </a:defRPr>
            </a:lvl1pPr>
            <a:lvl2pPr>
              <a:defRPr sz="3467">
                <a:solidFill>
                  <a:schemeClr val="bg1"/>
                </a:solidFill>
              </a:defRPr>
            </a:lvl2pPr>
            <a:lvl3pPr marL="1523962" indent="-304792">
              <a:buFont typeface="Wingdings" panose="05000000000000000000" pitchFamily="2" charset="2"/>
              <a:buChar char="§"/>
              <a:defRPr sz="2933">
                <a:solidFill>
                  <a:schemeClr val="bg1"/>
                </a:solidFill>
              </a:defRPr>
            </a:lvl3pPr>
            <a:lvl4pPr>
              <a:defRPr sz="2800"/>
            </a:lvl4pPr>
            <a:lvl5pPr>
              <a:defRPr sz="2333"/>
            </a:lvl5pPr>
          </a:lstStyle>
          <a:p>
            <a:pPr lvl="0"/>
            <a:r>
              <a:rPr lang="en-US"/>
              <a:t>Click to edit Master text style</a:t>
            </a:r>
          </a:p>
        </p:txBody>
      </p:sp>
      <p:sp>
        <p:nvSpPr>
          <p:cNvPr id="11" name="Slide Number Placeholder 5"/>
          <p:cNvSpPr>
            <a:spLocks noGrp="1"/>
          </p:cNvSpPr>
          <p:nvPr>
            <p:ph type="sldNum" sz="quarter" idx="12"/>
          </p:nvPr>
        </p:nvSpPr>
        <p:spPr>
          <a:xfrm>
            <a:off x="8400256" y="6309320"/>
            <a:ext cx="2844800" cy="365125"/>
          </a:xfrm>
        </p:spPr>
        <p:txBody>
          <a:bodyPr/>
          <a:lstStyle>
            <a:lvl1pPr>
              <a:defRPr sz="1333">
                <a:solidFill>
                  <a:schemeClr val="accent1"/>
                </a:solidFill>
              </a:defRPr>
            </a:lvl1pPr>
          </a:lstStyle>
          <a:p>
            <a:fld id="{4F2E129E-16B7-480B-972E-C025DBFD1D53}" type="slidenum">
              <a:rPr lang="en-GB" smtClean="0"/>
              <a:pPr/>
              <a:t>‹#›</a:t>
            </a:fld>
            <a:endParaRPr lang="en-GB"/>
          </a:p>
        </p:txBody>
      </p:sp>
    </p:spTree>
    <p:extLst>
      <p:ext uri="{BB962C8B-B14F-4D97-AF65-F5344CB8AC3E}">
        <p14:creationId xmlns:p14="http://schemas.microsoft.com/office/powerpoint/2010/main" val="22513255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1748973"/>
            <a:ext cx="12192000" cy="3408219"/>
          </a:xfrm>
          <a:prstGeom prst="rect">
            <a:avLst/>
          </a:prstGeom>
        </p:spPr>
      </p:pic>
      <p:sp>
        <p:nvSpPr>
          <p:cNvPr id="16" name="Rectangle 15"/>
          <p:cNvSpPr/>
          <p:nvPr userDrawn="1"/>
        </p:nvSpPr>
        <p:spPr>
          <a:xfrm>
            <a:off x="0" y="1748976"/>
            <a:ext cx="12192000" cy="34082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5" name="TextBox 4"/>
          <p:cNvSpPr txBox="1"/>
          <p:nvPr userDrawn="1"/>
        </p:nvSpPr>
        <p:spPr>
          <a:xfrm>
            <a:off x="1007435" y="1864314"/>
            <a:ext cx="8064896" cy="2494081"/>
          </a:xfrm>
          <a:prstGeom prst="rect">
            <a:avLst/>
          </a:prstGeom>
          <a:noFill/>
        </p:spPr>
        <p:txBody>
          <a:bodyPr wrap="square" rtlCol="0">
            <a:spAutoFit/>
          </a:bodyPr>
          <a:lstStyle/>
          <a:p>
            <a:pPr>
              <a:lnSpc>
                <a:spcPts val="4800"/>
              </a:lnSpc>
            </a:pPr>
            <a:r>
              <a:rPr lang="en-GB" sz="3200" b="1" u="none" strike="noStrike" kern="1200">
                <a:solidFill>
                  <a:schemeClr val="accent1"/>
                </a:solidFill>
                <a:effectLst/>
                <a:latin typeface="+mn-lt"/>
                <a:ea typeface="+mn-ea"/>
                <a:cs typeface="+mn-cs"/>
              </a:rPr>
              <a:t>www.digital.nhs.uk</a:t>
            </a:r>
            <a:endParaRPr lang="en-GB" sz="3200" kern="1200">
              <a:solidFill>
                <a:schemeClr val="accent1"/>
              </a:solidFill>
              <a:effectLst/>
              <a:latin typeface="+mn-lt"/>
              <a:ea typeface="+mn-ea"/>
              <a:cs typeface="+mn-cs"/>
            </a:endParaRPr>
          </a:p>
          <a:p>
            <a:pPr marL="0" marR="0" indent="0" algn="l" defTabSz="1219170" rtl="0" eaLnBrk="1" fontAlgn="auto" latinLnBrk="0" hangingPunct="1">
              <a:lnSpc>
                <a:spcPts val="4800"/>
              </a:lnSpc>
              <a:spcBef>
                <a:spcPts val="0"/>
              </a:spcBef>
              <a:spcAft>
                <a:spcPts val="0"/>
              </a:spcAft>
              <a:buClrTx/>
              <a:buSzTx/>
              <a:buFontTx/>
              <a:buNone/>
              <a:tabLst/>
              <a:defRPr/>
            </a:pPr>
            <a:r>
              <a:rPr lang="en-GB" sz="3200" kern="1200">
                <a:solidFill>
                  <a:schemeClr val="accent1"/>
                </a:solidFill>
                <a:effectLst/>
                <a:latin typeface="+mn-lt"/>
                <a:ea typeface="+mn-ea"/>
                <a:cs typeface="+mn-cs"/>
              </a:rPr>
              <a:t>     </a:t>
            </a:r>
            <a:r>
              <a:rPr lang="en-GB" sz="3200" b="1" kern="1200">
                <a:solidFill>
                  <a:schemeClr val="accent1"/>
                </a:solidFill>
                <a:effectLst/>
                <a:latin typeface="+mn-lt"/>
                <a:ea typeface="+mn-ea"/>
                <a:cs typeface="+mn-cs"/>
              </a:rPr>
              <a:t>@</a:t>
            </a:r>
            <a:r>
              <a:rPr lang="en-GB" sz="3200" b="1" kern="1200" err="1">
                <a:solidFill>
                  <a:schemeClr val="accent1"/>
                </a:solidFill>
                <a:effectLst/>
                <a:latin typeface="+mn-lt"/>
                <a:ea typeface="+mn-ea"/>
                <a:cs typeface="+mn-cs"/>
              </a:rPr>
              <a:t>nhsdigital</a:t>
            </a:r>
            <a:endParaRPr lang="en-GB" sz="3200" b="1" kern="1200">
              <a:solidFill>
                <a:schemeClr val="accent1"/>
              </a:solidFill>
              <a:effectLst/>
              <a:latin typeface="+mn-lt"/>
              <a:ea typeface="+mn-ea"/>
              <a:cs typeface="+mn-cs"/>
            </a:endParaRPr>
          </a:p>
          <a:p>
            <a:pPr>
              <a:lnSpc>
                <a:spcPts val="4800"/>
              </a:lnSpc>
            </a:pPr>
            <a:r>
              <a:rPr lang="en-GB" sz="3200" b="1" kern="1200">
                <a:solidFill>
                  <a:schemeClr val="accent1"/>
                </a:solidFill>
                <a:effectLst/>
                <a:latin typeface="+mn-lt"/>
                <a:ea typeface="+mn-ea"/>
                <a:cs typeface="+mn-cs"/>
              </a:rPr>
              <a:t>enquiries@nhsdigital.nhs.uk</a:t>
            </a:r>
          </a:p>
          <a:p>
            <a:pPr>
              <a:lnSpc>
                <a:spcPts val="4800"/>
              </a:lnSpc>
            </a:pPr>
            <a:r>
              <a:rPr lang="en-GB" sz="3200" b="1" kern="1200">
                <a:solidFill>
                  <a:schemeClr val="accent1"/>
                </a:solidFill>
                <a:effectLst/>
                <a:latin typeface="+mn-lt"/>
                <a:ea typeface="+mn-ea"/>
                <a:cs typeface="+mn-cs"/>
              </a:rPr>
              <a:t>0300 303</a:t>
            </a:r>
            <a:r>
              <a:rPr lang="en-GB" sz="3200" b="1" kern="1200" baseline="0">
                <a:solidFill>
                  <a:schemeClr val="accent1"/>
                </a:solidFill>
                <a:effectLst/>
                <a:latin typeface="+mn-lt"/>
                <a:ea typeface="+mn-ea"/>
                <a:cs typeface="+mn-cs"/>
              </a:rPr>
              <a:t> 5678</a:t>
            </a:r>
            <a:endParaRPr lang="en-GB" sz="3200" kern="1200">
              <a:solidFill>
                <a:schemeClr val="accent1"/>
              </a:solidFill>
              <a:effectLst/>
              <a:latin typeface="+mn-lt"/>
              <a:ea typeface="+mn-ea"/>
              <a:cs typeface="+mn-cs"/>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07435" y="5647389"/>
            <a:ext cx="4894895" cy="949963"/>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62567" y="2624026"/>
            <a:ext cx="516943" cy="516943"/>
          </a:xfrm>
          <a:prstGeom prst="rect">
            <a:avLst/>
          </a:prstGeom>
        </p:spPr>
      </p:pic>
      <p:pic>
        <p:nvPicPr>
          <p:cNvPr id="17" name="Picture 16"/>
          <p:cNvPicPr/>
          <p:nvPr userDrawn="1"/>
        </p:nvPicPr>
        <p:blipFill>
          <a:blip r:embed="rId5" cstate="print">
            <a:extLst>
              <a:ext uri="{28A0092B-C50C-407E-A947-70E740481C1C}">
                <a14:useLocalDpi xmlns:a14="http://schemas.microsoft.com/office/drawing/2010/main"/>
              </a:ext>
            </a:extLst>
          </a:blip>
          <a:stretch>
            <a:fillRect/>
          </a:stretch>
        </p:blipFill>
        <p:spPr>
          <a:xfrm>
            <a:off x="9970949" y="338184"/>
            <a:ext cx="1597660" cy="1266613"/>
          </a:xfrm>
          <a:prstGeom prst="rect">
            <a:avLst/>
          </a:prstGeom>
        </p:spPr>
      </p:pic>
    </p:spTree>
    <p:extLst>
      <p:ext uri="{BB962C8B-B14F-4D97-AF65-F5344CB8AC3E}">
        <p14:creationId xmlns:p14="http://schemas.microsoft.com/office/powerpoint/2010/main" val="24763045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cSld name="Section Break 2">
    <p:bg>
      <p:bgPr>
        <a:solidFill>
          <a:srgbClr val="E5EFF8"/>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3B4963-8A47-4149-B43B-00A1FEE06A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76661" y="830181"/>
            <a:ext cx="7315339" cy="6027820"/>
          </a:xfrm>
          <a:prstGeom prst="rect">
            <a:avLst/>
          </a:prstGeom>
        </p:spPr>
      </p:pic>
      <p:sp>
        <p:nvSpPr>
          <p:cNvPr id="2" name="Title 1"/>
          <p:cNvSpPr>
            <a:spLocks noGrp="1"/>
          </p:cNvSpPr>
          <p:nvPr>
            <p:ph type="title"/>
          </p:nvPr>
        </p:nvSpPr>
        <p:spPr>
          <a:xfrm>
            <a:off x="612000" y="1004400"/>
            <a:ext cx="6616114" cy="2059200"/>
          </a:xfrm>
        </p:spPr>
        <p:txBody>
          <a:bodyPr anchor="b">
            <a:normAutofit/>
          </a:bodyPr>
          <a:lstStyle>
            <a:lvl1pPr>
              <a:defRPr sz="4000"/>
            </a:lvl1pPr>
          </a:lstStyle>
          <a:p>
            <a:r>
              <a:rPr lang="en-US"/>
              <a:t>Click to edit Master title style</a:t>
            </a:r>
            <a:endParaRPr lang="en-GB"/>
          </a:p>
        </p:txBody>
      </p:sp>
      <p:sp>
        <p:nvSpPr>
          <p:cNvPr id="3" name="Text Placeholder 2"/>
          <p:cNvSpPr>
            <a:spLocks noGrp="1"/>
          </p:cNvSpPr>
          <p:nvPr>
            <p:ph type="body" idx="1"/>
          </p:nvPr>
        </p:nvSpPr>
        <p:spPr>
          <a:xfrm>
            <a:off x="612000" y="3160800"/>
            <a:ext cx="6616114"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757790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Quotation (Illustratio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DB6A769-C1CB-44CD-9AB3-BB48C80D4B7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943"/>
          <a:stretch/>
        </p:blipFill>
        <p:spPr>
          <a:xfrm>
            <a:off x="3236686" y="0"/>
            <a:ext cx="8955314" cy="6858000"/>
          </a:xfrm>
          <a:prstGeom prst="rect">
            <a:avLst/>
          </a:prstGeom>
        </p:spPr>
      </p:pic>
      <p:sp>
        <p:nvSpPr>
          <p:cNvPr id="4" name="Date Placeholder 3"/>
          <p:cNvSpPr>
            <a:spLocks noGrp="1"/>
          </p:cNvSpPr>
          <p:nvPr>
            <p:ph type="dt" sz="half" idx="10"/>
          </p:nvPr>
        </p:nvSpPr>
        <p:spPr/>
        <p:txBody>
          <a:bodyPr/>
          <a:lstStyle>
            <a:lvl1pPr>
              <a:defRPr>
                <a:solidFill>
                  <a:schemeClr val="accent1"/>
                </a:solidFill>
              </a:defRPr>
            </a:lvl1pPr>
          </a:lstStyle>
          <a:p>
            <a:fld id="{05E7B95C-A193-4CCF-A912-4D852A5A7231}" type="datetime1">
              <a:rPr lang="en-GB" smtClean="0"/>
              <a:pPr/>
              <a:t>29/07/2020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E6607247-EB78-480B-A962-35111A450531}" type="slidenum">
              <a:rPr lang="en-GB" smtClean="0"/>
              <a:pPr/>
              <a:t>‹#›</a:t>
            </a:fld>
            <a:endParaRPr lang="en-GB"/>
          </a:p>
        </p:txBody>
      </p:sp>
      <p:sp>
        <p:nvSpPr>
          <p:cNvPr id="11" name="Text Placeholder 12">
            <a:extLst>
              <a:ext uri="{FF2B5EF4-FFF2-40B4-BE49-F238E27FC236}">
                <a16:creationId xmlns:a16="http://schemas.microsoft.com/office/drawing/2014/main" id="{C46B5DE9-34E3-480E-AF0D-E863AAD1A72D}"/>
              </a:ext>
            </a:extLst>
          </p:cNvPr>
          <p:cNvSpPr>
            <a:spLocks noGrp="1"/>
          </p:cNvSpPr>
          <p:nvPr>
            <p:ph type="body" sz="quarter" idx="14" hasCustomPrompt="1"/>
          </p:nvPr>
        </p:nvSpPr>
        <p:spPr>
          <a:xfrm>
            <a:off x="-1" y="432000"/>
            <a:ext cx="6084000" cy="3240000"/>
          </a:xfrm>
          <a:solidFill>
            <a:schemeClr val="accent1">
              <a:alpha val="90000"/>
            </a:schemeClr>
          </a:solidFill>
        </p:spPr>
        <p:txBody>
          <a:bodyPr lIns="540000" tIns="503998" rIns="540000" anchor="t"/>
          <a:lstStyle>
            <a:lvl1pPr marL="123825" indent="-123825">
              <a:spcBef>
                <a:spcPts val="0"/>
              </a:spcBef>
              <a:spcAft>
                <a:spcPts val="600"/>
              </a:spcAft>
              <a:buNone/>
              <a:defRPr sz="2700" b="0">
                <a:solidFill>
                  <a:schemeClr val="bg1"/>
                </a:solidFill>
              </a:defRPr>
            </a:lvl1pPr>
            <a:lvl2pPr marL="123825" indent="0">
              <a:spcBef>
                <a:spcPts val="0"/>
              </a:spcBef>
              <a:buNone/>
              <a:defRPr sz="1800" b="1">
                <a:solidFill>
                  <a:schemeClr val="accent6"/>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535073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Quota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6C558D-9D7D-4E2E-8BA8-C28DA0AF701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6912" b="19072"/>
          <a:stretch/>
        </p:blipFill>
        <p:spPr>
          <a:xfrm>
            <a:off x="3823415" y="2220687"/>
            <a:ext cx="8368585" cy="4639731"/>
          </a:xfrm>
          <a:prstGeom prst="rect">
            <a:avLst/>
          </a:prstGeom>
        </p:spPr>
      </p:pic>
      <p:sp>
        <p:nvSpPr>
          <p:cNvPr id="3" name="Content Placeholder 2"/>
          <p:cNvSpPr>
            <a:spLocks noGrp="1"/>
          </p:cNvSpPr>
          <p:nvPr>
            <p:ph idx="1"/>
          </p:nvPr>
        </p:nvSpPr>
        <p:spPr>
          <a:xfrm>
            <a:off x="612000" y="1185864"/>
            <a:ext cx="5702806" cy="5075236"/>
          </a:xfrm>
        </p:spPr>
        <p:txBody>
          <a:bodyPr/>
          <a:lstStyle>
            <a:lvl1pPr marL="182563" indent="-182563">
              <a:spcBef>
                <a:spcPts val="0"/>
              </a:spcBef>
              <a:spcAft>
                <a:spcPts val="600"/>
              </a:spcAft>
              <a:buFontTx/>
              <a:buNone/>
              <a:defRPr sz="3600">
                <a:solidFill>
                  <a:schemeClr val="accent1"/>
                </a:solidFill>
              </a:defRPr>
            </a:lvl1pPr>
            <a:lvl2pPr marL="182563" indent="0">
              <a:spcBef>
                <a:spcPts val="0"/>
              </a:spcBef>
              <a:buFontTx/>
              <a:buNone/>
              <a:defRPr sz="2100" b="1"/>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2" name="TextBox 1">
            <a:extLst>
              <a:ext uri="{FF2B5EF4-FFF2-40B4-BE49-F238E27FC236}">
                <a16:creationId xmlns:a16="http://schemas.microsoft.com/office/drawing/2014/main" id="{15ED8CFF-7BDB-534D-972A-CC02008891CA}"/>
              </a:ext>
            </a:extLst>
          </p:cNvPr>
          <p:cNvSpPr txBox="1"/>
          <p:nvPr userDrawn="1"/>
        </p:nvSpPr>
        <p:spPr>
          <a:xfrm>
            <a:off x="966158" y="6521570"/>
            <a:ext cx="0" cy="0"/>
          </a:xfrm>
          <a:prstGeom prst="rect">
            <a:avLst/>
          </a:prstGeom>
          <a:noFill/>
        </p:spPr>
        <p:txBody>
          <a:bodyPr wrap="none" lIns="0" tIns="0" rIns="0" bIns="0" rtlCol="0">
            <a:noAutofit/>
          </a:bodyPr>
          <a:lstStyle/>
          <a:p>
            <a:endParaRPr lang="en-US" sz="1200" b="1">
              <a:solidFill>
                <a:schemeClr val="accent1"/>
              </a:solidFill>
            </a:endParaRPr>
          </a:p>
        </p:txBody>
      </p:sp>
    </p:spTree>
    <p:extLst>
      <p:ext uri="{BB962C8B-B14F-4D97-AF65-F5344CB8AC3E}">
        <p14:creationId xmlns:p14="http://schemas.microsoft.com/office/powerpoint/2010/main" val="2663777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Contac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1BA8BD-6453-4956-AF36-F8D0B64C7A2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43" r="11184"/>
          <a:stretch/>
        </p:blipFill>
        <p:spPr>
          <a:xfrm>
            <a:off x="4238171" y="0"/>
            <a:ext cx="7953829" cy="6858000"/>
          </a:xfrm>
          <a:prstGeom prst="rect">
            <a:avLst/>
          </a:prstGeom>
        </p:spPr>
      </p:pic>
      <p:sp>
        <p:nvSpPr>
          <p:cNvPr id="2" name="Date Placeholder 1"/>
          <p:cNvSpPr>
            <a:spLocks noGrp="1"/>
          </p:cNvSpPr>
          <p:nvPr>
            <p:ph type="dt" sz="half" idx="10"/>
          </p:nvPr>
        </p:nvSpPr>
        <p:spPr/>
        <p:txBody>
          <a:bodyPr/>
          <a:lstStyle/>
          <a:p>
            <a:fld id="{40E1EFE2-B4BD-4554-9890-8C6DEFCB3AE2}" type="datetime1">
              <a:rPr lang="en-GB" smtClean="0"/>
              <a:t>30/07/2020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6607247-EB78-480B-A962-35111A450531}" type="slidenum">
              <a:rPr lang="en-GB" smtClean="0"/>
              <a:t>‹#›</a:t>
            </a:fld>
            <a:endParaRPr lang="en-GB"/>
          </a:p>
        </p:txBody>
      </p:sp>
      <p:pic>
        <p:nvPicPr>
          <p:cNvPr id="9" name="Picture 8">
            <a:extLst>
              <a:ext uri="{FF2B5EF4-FFF2-40B4-BE49-F238E27FC236}">
                <a16:creationId xmlns:a16="http://schemas.microsoft.com/office/drawing/2014/main" id="{F98AADEA-0412-40A8-B30A-5AC719ECCDA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2743" y="377534"/>
            <a:ext cx="1115609" cy="793282"/>
          </a:xfrm>
          <a:prstGeom prst="rect">
            <a:avLst/>
          </a:prstGeom>
        </p:spPr>
      </p:pic>
      <p:pic>
        <p:nvPicPr>
          <p:cNvPr id="10" name="Picture 9">
            <a:extLst>
              <a:ext uri="{FF2B5EF4-FFF2-40B4-BE49-F238E27FC236}">
                <a16:creationId xmlns:a16="http://schemas.microsoft.com/office/drawing/2014/main" id="{7AC68DC5-DF12-4872-86EA-43F2A5BBA96B}"/>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150" y="5981699"/>
            <a:ext cx="2743200" cy="533937"/>
          </a:xfrm>
          <a:prstGeom prst="rect">
            <a:avLst/>
          </a:prstGeom>
        </p:spPr>
      </p:pic>
      <p:pic>
        <p:nvPicPr>
          <p:cNvPr id="12" name="Picture 11">
            <a:extLst>
              <a:ext uri="{FF2B5EF4-FFF2-40B4-BE49-F238E27FC236}">
                <a16:creationId xmlns:a16="http://schemas.microsoft.com/office/drawing/2014/main" id="{89BB6733-FC07-F846-AC9F-FA63EF1812B6}"/>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12000" y="4286997"/>
            <a:ext cx="323831" cy="266989"/>
          </a:xfrm>
          <a:prstGeom prst="rect">
            <a:avLst/>
          </a:prstGeom>
        </p:spPr>
      </p:pic>
      <p:pic>
        <p:nvPicPr>
          <p:cNvPr id="13" name="Picture 12">
            <a:extLst>
              <a:ext uri="{FF2B5EF4-FFF2-40B4-BE49-F238E27FC236}">
                <a16:creationId xmlns:a16="http://schemas.microsoft.com/office/drawing/2014/main" id="{1489CA1E-CF6F-F049-9906-D2C5F585FF4D}"/>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638174" y="4719110"/>
            <a:ext cx="267866" cy="266989"/>
          </a:xfrm>
          <a:prstGeom prst="rect">
            <a:avLst/>
          </a:prstGeom>
        </p:spPr>
      </p:pic>
      <p:pic>
        <p:nvPicPr>
          <p:cNvPr id="14" name="Picture 13">
            <a:extLst>
              <a:ext uri="{FF2B5EF4-FFF2-40B4-BE49-F238E27FC236}">
                <a16:creationId xmlns:a16="http://schemas.microsoft.com/office/drawing/2014/main" id="{4C726CA6-34DE-E940-837E-57241DFE78FE}"/>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693142" y="5172798"/>
            <a:ext cx="185147" cy="294552"/>
          </a:xfrm>
          <a:prstGeom prst="rect">
            <a:avLst/>
          </a:prstGeom>
        </p:spPr>
      </p:pic>
      <p:sp>
        <p:nvSpPr>
          <p:cNvPr id="7" name="TextBox 6">
            <a:extLst>
              <a:ext uri="{FF2B5EF4-FFF2-40B4-BE49-F238E27FC236}">
                <a16:creationId xmlns:a16="http://schemas.microsoft.com/office/drawing/2014/main" id="{E02BF3C5-B97B-DD46-BCC6-B9A0ACCAA83C}"/>
              </a:ext>
            </a:extLst>
          </p:cNvPr>
          <p:cNvSpPr txBox="1"/>
          <p:nvPr userDrawn="1"/>
        </p:nvSpPr>
        <p:spPr>
          <a:xfrm>
            <a:off x="621263" y="3332840"/>
            <a:ext cx="5277711" cy="349416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1200"/>
              </a:spcBef>
              <a:spcAft>
                <a:spcPts val="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accent1"/>
                </a:solidFill>
                <a:effectLst/>
                <a:uLnTx/>
                <a:uFillTx/>
                <a:latin typeface="+mn-lt"/>
                <a:ea typeface="+mn-ea"/>
                <a:cs typeface="+mn-cs"/>
              </a:rPr>
              <a:t>Connect with us</a:t>
            </a:r>
          </a:p>
          <a:p>
            <a:pPr marL="0" marR="0" lvl="0" indent="0" algn="l" defTabSz="914400" rtl="0" eaLnBrk="1" fontAlgn="auto" latinLnBrk="0" hangingPunct="1">
              <a:lnSpc>
                <a:spcPct val="100000"/>
              </a:lnSpc>
              <a:spcBef>
                <a:spcPts val="1200"/>
              </a:spcBef>
              <a:spcAft>
                <a:spcPts val="0"/>
              </a:spcAft>
              <a:buClr>
                <a:srgbClr val="005EB8"/>
              </a:buClr>
              <a:buSzTx/>
              <a:buFont typeface="Arial" panose="020B0604020202020204" pitchFamily="34" charset="0"/>
              <a:buNone/>
              <a:tabLst/>
              <a:defRPr/>
            </a:pPr>
            <a:endParaRPr kumimoji="0" lang="en-GB" sz="2400" b="1" i="0" u="none" strike="noStrike" kern="1200" cap="none" spc="20" normalizeH="0" baseline="0" noProof="0">
              <a:ln>
                <a:noFill/>
              </a:ln>
              <a:solidFill>
                <a:schemeClr val="accent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accent1"/>
                </a:solidFill>
                <a:effectLst/>
                <a:uLnTx/>
                <a:uFillTx/>
                <a:latin typeface="+mn-lt"/>
                <a:ea typeface="+mn-ea"/>
                <a:cs typeface="+mn-cs"/>
              </a:rPr>
              <a:t>     @</a:t>
            </a:r>
            <a:r>
              <a:rPr kumimoji="0" lang="en-GB" sz="2400" b="1" i="0" u="none" strike="noStrike" kern="1200" cap="none" spc="20" normalizeH="0" baseline="0" noProof="0" err="1">
                <a:ln>
                  <a:noFill/>
                </a:ln>
                <a:solidFill>
                  <a:schemeClr val="accent1"/>
                </a:solidFill>
                <a:effectLst/>
                <a:uLnTx/>
                <a:uFillTx/>
                <a:latin typeface="+mn-lt"/>
                <a:ea typeface="+mn-ea"/>
                <a:cs typeface="+mn-cs"/>
              </a:rPr>
              <a:t>nhsdigital</a:t>
            </a:r>
            <a:endParaRPr kumimoji="0" lang="en-GB" sz="2400" b="1" i="0" u="none" strike="noStrike" kern="1200" cap="none" spc="20" normalizeH="0" baseline="0" noProof="0">
              <a:ln>
                <a:noFill/>
              </a:ln>
              <a:solidFill>
                <a:schemeClr val="accent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accent1"/>
                </a:solidFill>
                <a:effectLst/>
                <a:uLnTx/>
                <a:uFillTx/>
                <a:latin typeface="+mn-lt"/>
                <a:ea typeface="+mn-ea"/>
                <a:cs typeface="+mn-cs"/>
              </a:rPr>
              <a:t>     company/</a:t>
            </a:r>
            <a:r>
              <a:rPr kumimoji="0" lang="en-GB" sz="2400" b="1" i="0" u="none" strike="noStrike" kern="1200" cap="none" spc="20" normalizeH="0" baseline="0" noProof="0" err="1">
                <a:ln>
                  <a:noFill/>
                </a:ln>
                <a:solidFill>
                  <a:schemeClr val="accent1"/>
                </a:solidFill>
                <a:effectLst/>
                <a:uLnTx/>
                <a:uFillTx/>
                <a:latin typeface="+mn-lt"/>
                <a:ea typeface="+mn-ea"/>
                <a:cs typeface="+mn-cs"/>
              </a:rPr>
              <a:t>nhs</a:t>
            </a:r>
            <a:r>
              <a:rPr kumimoji="0" lang="en-GB" sz="2400" b="1" i="0" u="none" strike="noStrike" kern="1200" cap="none" spc="20" normalizeH="0" baseline="0" noProof="0">
                <a:ln>
                  <a:noFill/>
                </a:ln>
                <a:solidFill>
                  <a:schemeClr val="accent1"/>
                </a:solidFill>
                <a:effectLst/>
                <a:uLnTx/>
                <a:uFillTx/>
                <a:latin typeface="+mn-lt"/>
                <a:ea typeface="+mn-ea"/>
                <a:cs typeface="+mn-cs"/>
              </a:rPr>
              <a:t>-digital</a:t>
            </a: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accent1"/>
                </a:solidFill>
                <a:effectLst/>
                <a:uLnTx/>
                <a:uFillTx/>
                <a:latin typeface="+mn-lt"/>
                <a:ea typeface="+mn-ea"/>
                <a:cs typeface="+mn-cs"/>
              </a:rPr>
              <a:t>     </a:t>
            </a:r>
            <a:r>
              <a:rPr kumimoji="0" lang="en-GB" sz="2400" b="1" i="0" u="none" strike="noStrike" kern="1200" cap="none" spc="20" normalizeH="0" baseline="0" noProof="0" err="1">
                <a:ln>
                  <a:noFill/>
                </a:ln>
                <a:solidFill>
                  <a:schemeClr val="accent1"/>
                </a:solidFill>
                <a:effectLst/>
                <a:uLnTx/>
                <a:uFillTx/>
                <a:latin typeface="+mn-lt"/>
                <a:ea typeface="+mn-ea"/>
                <a:cs typeface="+mn-cs"/>
              </a:rPr>
              <a:t>www.digital.nhs.uk</a:t>
            </a:r>
            <a:endParaRPr kumimoji="0" lang="en-GB" sz="2400" b="1" i="0" u="none" strike="noStrike" kern="1200" cap="none" spc="20" normalizeH="0" baseline="0" noProof="0">
              <a:ln>
                <a:noFill/>
              </a:ln>
              <a:solidFill>
                <a:schemeClr val="accent1"/>
              </a:solidFill>
              <a:effectLst/>
              <a:uLnTx/>
              <a:uFillTx/>
              <a:latin typeface="+mn-lt"/>
              <a:ea typeface="+mn-ea"/>
              <a:cs typeface="+mn-cs"/>
            </a:endParaRPr>
          </a:p>
          <a:p>
            <a:pPr marL="0" indent="0">
              <a:buFont typeface="Arial" panose="020B0604020202020204" pitchFamily="34" charset="0"/>
              <a:buNone/>
            </a:pPr>
            <a:endParaRPr lang="en-US" sz="2400" b="1">
              <a:solidFill>
                <a:schemeClr val="accent1"/>
              </a:solidFill>
            </a:endParaRPr>
          </a:p>
        </p:txBody>
      </p:sp>
    </p:spTree>
    <p:extLst>
      <p:ext uri="{BB962C8B-B14F-4D97-AF65-F5344CB8AC3E}">
        <p14:creationId xmlns:p14="http://schemas.microsoft.com/office/powerpoint/2010/main" val="2160041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Quotation (Illustratio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DB6A769-C1CB-44CD-9AB3-BB48C80D4B7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943"/>
          <a:stretch/>
        </p:blipFill>
        <p:spPr>
          <a:xfrm>
            <a:off x="3236686" y="0"/>
            <a:ext cx="8955314" cy="6858000"/>
          </a:xfrm>
          <a:prstGeom prst="rect">
            <a:avLst/>
          </a:prstGeom>
        </p:spPr>
      </p:pic>
      <p:sp>
        <p:nvSpPr>
          <p:cNvPr id="4" name="Date Placeholder 3"/>
          <p:cNvSpPr>
            <a:spLocks noGrp="1"/>
          </p:cNvSpPr>
          <p:nvPr>
            <p:ph type="dt" sz="half" idx="10"/>
          </p:nvPr>
        </p:nvSpPr>
        <p:spPr/>
        <p:txBody>
          <a:bodyPr/>
          <a:lstStyle>
            <a:lvl1pPr>
              <a:defRPr>
                <a:solidFill>
                  <a:schemeClr val="accent1"/>
                </a:solidFill>
              </a:defRPr>
            </a:lvl1pPr>
          </a:lstStyle>
          <a:p>
            <a:fld id="{05E7B95C-A193-4CCF-A912-4D852A5A7231}" type="datetime1">
              <a:rPr lang="en-GB" smtClean="0"/>
              <a:pPr/>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E6607247-EB78-480B-A962-35111A450531}" type="slidenum">
              <a:rPr lang="en-GB" smtClean="0"/>
              <a:pPr/>
              <a:t>‹#›</a:t>
            </a:fld>
            <a:endParaRPr lang="en-GB"/>
          </a:p>
        </p:txBody>
      </p:sp>
      <p:sp>
        <p:nvSpPr>
          <p:cNvPr id="11" name="Text Placeholder 12">
            <a:extLst>
              <a:ext uri="{FF2B5EF4-FFF2-40B4-BE49-F238E27FC236}">
                <a16:creationId xmlns:a16="http://schemas.microsoft.com/office/drawing/2014/main" id="{C46B5DE9-34E3-480E-AF0D-E863AAD1A72D}"/>
              </a:ext>
            </a:extLst>
          </p:cNvPr>
          <p:cNvSpPr>
            <a:spLocks noGrp="1"/>
          </p:cNvSpPr>
          <p:nvPr>
            <p:ph type="body" sz="quarter" idx="14" hasCustomPrompt="1"/>
          </p:nvPr>
        </p:nvSpPr>
        <p:spPr>
          <a:xfrm>
            <a:off x="-1" y="432000"/>
            <a:ext cx="6084000" cy="3240000"/>
          </a:xfrm>
          <a:solidFill>
            <a:schemeClr val="accent1">
              <a:alpha val="90000"/>
            </a:schemeClr>
          </a:solidFill>
        </p:spPr>
        <p:txBody>
          <a:bodyPr lIns="540000" tIns="503998" rIns="540000" anchor="t"/>
          <a:lstStyle>
            <a:lvl1pPr marL="123825" indent="-123825">
              <a:spcBef>
                <a:spcPts val="0"/>
              </a:spcBef>
              <a:spcAft>
                <a:spcPts val="600"/>
              </a:spcAft>
              <a:buNone/>
              <a:defRPr sz="2700" b="0">
                <a:solidFill>
                  <a:schemeClr val="bg1"/>
                </a:solidFill>
              </a:defRPr>
            </a:lvl1pPr>
            <a:lvl2pPr marL="123825" indent="0">
              <a:spcBef>
                <a:spcPts val="0"/>
              </a:spcBef>
              <a:buNone/>
              <a:defRPr sz="1800" b="1">
                <a:solidFill>
                  <a:schemeClr val="accent6"/>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541123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838A30A-99EA-419D-8927-E445C3544A8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292516" y="1442318"/>
            <a:ext cx="5899484" cy="5415682"/>
          </a:xfrm>
          <a:prstGeom prst="rect">
            <a:avLst/>
          </a:prstGeom>
        </p:spPr>
      </p:pic>
      <p:sp>
        <p:nvSpPr>
          <p:cNvPr id="2" name="Title 1"/>
          <p:cNvSpPr>
            <a:spLocks noGrp="1"/>
          </p:cNvSpPr>
          <p:nvPr>
            <p:ph type="ctrTitle"/>
          </p:nvPr>
        </p:nvSpPr>
        <p:spPr>
          <a:xfrm>
            <a:off x="612000" y="1005000"/>
            <a:ext cx="10097729" cy="2057288"/>
          </a:xfrm>
        </p:spPr>
        <p:txBody>
          <a:bodyPr anchor="b">
            <a:normAutofit/>
          </a:bodyPr>
          <a:lstStyle>
            <a:lvl1pPr algn="l">
              <a:defRPr sz="4000"/>
            </a:lvl1pPr>
          </a:lstStyle>
          <a:p>
            <a:r>
              <a:rPr lang="en-US"/>
              <a:t>Click to edit Master title style</a:t>
            </a:r>
            <a:endParaRPr lang="en-GB"/>
          </a:p>
        </p:txBody>
      </p:sp>
      <p:sp>
        <p:nvSpPr>
          <p:cNvPr id="3" name="Subtitle 2"/>
          <p:cNvSpPr>
            <a:spLocks noGrp="1"/>
          </p:cNvSpPr>
          <p:nvPr>
            <p:ph type="subTitle" idx="1"/>
          </p:nvPr>
        </p:nvSpPr>
        <p:spPr>
          <a:xfrm>
            <a:off x="608370" y="3160078"/>
            <a:ext cx="10097729" cy="2421572"/>
          </a:xfrm>
        </p:spPr>
        <p:txBody>
          <a:bodyPr>
            <a:normAutofit/>
          </a:bodyPr>
          <a:lstStyle>
            <a:lvl1pPr marL="0" indent="0" algn="l">
              <a:buNone/>
              <a:defRPr sz="25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p:cNvSpPr>
            <a:spLocks noGrp="1"/>
          </p:cNvSpPr>
          <p:nvPr>
            <p:ph type="body" sz="quarter" idx="13"/>
          </p:nvPr>
        </p:nvSpPr>
        <p:spPr>
          <a:xfrm>
            <a:off x="5038325" y="6000750"/>
            <a:ext cx="2991018" cy="579655"/>
          </a:xfrm>
        </p:spPr>
        <p:txBody>
          <a:bodyPr>
            <a:normAutofit/>
          </a:bodyPr>
          <a:lstStyle>
            <a:lvl1pPr marL="0" indent="0">
              <a:spcBef>
                <a:spcPts val="0"/>
              </a:spcBef>
              <a:buNone/>
              <a:defRPr sz="1600">
                <a:solidFill>
                  <a:schemeClr val="accent2"/>
                </a:solidFill>
              </a:defRPr>
            </a:lvl1pPr>
            <a:lvl2pPr marL="0" indent="0">
              <a:spcBef>
                <a:spcPts val="0"/>
              </a:spcBef>
              <a:buNone/>
              <a:defRPr sz="1600" b="1">
                <a:solidFill>
                  <a:schemeClr val="accent2"/>
                </a:solidFill>
              </a:defRPr>
            </a:lvl2pPr>
            <a:lvl3pPr marL="914400" indent="0">
              <a:buNone/>
              <a:defRPr>
                <a:solidFill>
                  <a:schemeClr val="accent2"/>
                </a:solidFill>
              </a:defRPr>
            </a:lvl3pPr>
            <a:lvl4pPr marL="1371600" indent="0">
              <a:buNone/>
              <a:defRPr>
                <a:solidFill>
                  <a:schemeClr val="accent2"/>
                </a:solidFill>
              </a:defRPr>
            </a:lvl4pPr>
            <a:lvl5pPr marL="1828800" indent="0">
              <a:buNone/>
              <a:defRPr>
                <a:solidFill>
                  <a:schemeClr val="accent2"/>
                </a:solidFill>
              </a:defRPr>
            </a:lvl5pPr>
          </a:lstStyle>
          <a:p>
            <a:pPr lvl="0"/>
            <a:r>
              <a:rPr lang="en-US"/>
              <a:t>Click to edit Master text styles</a:t>
            </a:r>
          </a:p>
          <a:p>
            <a:pPr lvl="1"/>
            <a:r>
              <a:rPr lang="en-US"/>
              <a:t>Second level</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2743" y="377534"/>
            <a:ext cx="1115609" cy="793282"/>
          </a:xfrm>
          <a:prstGeom prst="rect">
            <a:avLst/>
          </a:prstGeom>
        </p:spPr>
      </p:pic>
      <p:pic>
        <p:nvPicPr>
          <p:cNvPr id="13" name="Picture 12">
            <a:extLst>
              <a:ext uri="{FF2B5EF4-FFF2-40B4-BE49-F238E27FC236}">
                <a16:creationId xmlns:a16="http://schemas.microsoft.com/office/drawing/2014/main" id="{231CA023-92E6-4326-AB1E-68640899355C}"/>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150" y="5981699"/>
            <a:ext cx="2743200" cy="533937"/>
          </a:xfrm>
          <a:prstGeom prst="rect">
            <a:avLst/>
          </a:prstGeom>
        </p:spPr>
      </p:pic>
    </p:spTree>
    <p:extLst>
      <p:ext uri="{BB962C8B-B14F-4D97-AF65-F5344CB8AC3E}">
        <p14:creationId xmlns:p14="http://schemas.microsoft.com/office/powerpoint/2010/main" val="2222878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Quotation (Blue)">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12001" y="1185865"/>
            <a:ext cx="5702807" cy="5075236"/>
          </a:xfrm>
        </p:spPr>
        <p:txBody>
          <a:bodyPr/>
          <a:lstStyle>
            <a:lvl1pPr marL="182558" indent="-182558">
              <a:spcBef>
                <a:spcPts val="0"/>
              </a:spcBef>
              <a:spcAft>
                <a:spcPts val="600"/>
              </a:spcAft>
              <a:buFontTx/>
              <a:buNone/>
              <a:defRPr sz="3600">
                <a:solidFill>
                  <a:schemeClr val="bg1"/>
                </a:solidFill>
              </a:defRPr>
            </a:lvl1pPr>
            <a:lvl2pPr marL="182558" indent="0">
              <a:spcBef>
                <a:spcPts val="0"/>
              </a:spcBef>
              <a:buFontTx/>
              <a:buNone/>
              <a:defRPr sz="2100" b="1">
                <a:solidFill>
                  <a:schemeClr val="accent6"/>
                </a:solidFill>
              </a:defRPr>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lvl1pPr>
              <a:defRPr>
                <a:solidFill>
                  <a:schemeClr val="bg1"/>
                </a:solidFill>
              </a:defRPr>
            </a:lvl1pPr>
          </a:lstStyle>
          <a:p>
            <a:fld id="{05E7B95C-A193-4CCF-A912-4D852A5A7231}" type="datetime1">
              <a:rPr lang="en-GB" smtClean="0"/>
              <a:pPr/>
              <a:t>30/07/2020</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6607247-EB78-480B-A962-35111A450531}" type="slidenum">
              <a:rPr lang="en-GB" smtClean="0"/>
              <a:pPr/>
              <a:t>‹#›</a:t>
            </a:fld>
            <a:endParaRPr lang="en-GB"/>
          </a:p>
        </p:txBody>
      </p:sp>
    </p:spTree>
    <p:extLst>
      <p:ext uri="{BB962C8B-B14F-4D97-AF65-F5344CB8AC3E}">
        <p14:creationId xmlns:p14="http://schemas.microsoft.com/office/powerpoint/2010/main" val="33726343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2 x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612000" y="1185864"/>
            <a:ext cx="5275844" cy="50752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fld id="{05E7B95C-A193-4CCF-A912-4D852A5A7231}" type="datetime1">
              <a:rPr lang="en-GB" smtClean="0"/>
              <a:t>29/07/2020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7" name="Content Placeholder 2"/>
          <p:cNvSpPr>
            <a:spLocks noGrp="1"/>
          </p:cNvSpPr>
          <p:nvPr>
            <p:ph idx="13"/>
          </p:nvPr>
        </p:nvSpPr>
        <p:spPr>
          <a:xfrm>
            <a:off x="6299390" y="1185864"/>
            <a:ext cx="5275844" cy="50752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22095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Break 1">
    <p:bg>
      <p:bgPr>
        <a:solidFill>
          <a:srgbClr val="E5EFF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169E82-2719-46A5-8935-F9527B08C38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917"/>
          <a:stretch/>
        </p:blipFill>
        <p:spPr>
          <a:xfrm>
            <a:off x="4860761" y="1230712"/>
            <a:ext cx="7326943" cy="5627287"/>
          </a:xfrm>
          <a:prstGeom prst="rect">
            <a:avLst/>
          </a:prstGeom>
        </p:spPr>
      </p:pic>
      <p:sp>
        <p:nvSpPr>
          <p:cNvPr id="2" name="Title 1"/>
          <p:cNvSpPr>
            <a:spLocks noGrp="1"/>
          </p:cNvSpPr>
          <p:nvPr>
            <p:ph type="title"/>
          </p:nvPr>
        </p:nvSpPr>
        <p:spPr>
          <a:xfrm>
            <a:off x="612000" y="1004400"/>
            <a:ext cx="6616114" cy="2059200"/>
          </a:xfrm>
        </p:spPr>
        <p:txBody>
          <a:bodyPr anchor="b">
            <a:normAutofit/>
          </a:bodyPr>
          <a:lstStyle>
            <a:lvl1pPr>
              <a:defRPr sz="4000"/>
            </a:lvl1pPr>
          </a:lstStyle>
          <a:p>
            <a:r>
              <a:rPr lang="en-US"/>
              <a:t>Click to edit Master title style</a:t>
            </a:r>
            <a:endParaRPr lang="en-GB" dirty="0"/>
          </a:p>
        </p:txBody>
      </p:sp>
      <p:sp>
        <p:nvSpPr>
          <p:cNvPr id="3" name="Text Placeholder 2"/>
          <p:cNvSpPr>
            <a:spLocks noGrp="1"/>
          </p:cNvSpPr>
          <p:nvPr>
            <p:ph type="body" idx="1"/>
          </p:nvPr>
        </p:nvSpPr>
        <p:spPr>
          <a:xfrm>
            <a:off x="612000" y="3160800"/>
            <a:ext cx="6616114"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29/07/2020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853935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Break 2">
    <p:bg>
      <p:bgPr>
        <a:solidFill>
          <a:srgbClr val="E5EFF8"/>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3B4963-8A47-4149-B43B-00A1FEE06AB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204" b="988"/>
          <a:stretch/>
        </p:blipFill>
        <p:spPr>
          <a:xfrm>
            <a:off x="4876661" y="830181"/>
            <a:ext cx="7315339" cy="6027820"/>
          </a:xfrm>
          <a:prstGeom prst="rect">
            <a:avLst/>
          </a:prstGeom>
        </p:spPr>
      </p:pic>
      <p:sp>
        <p:nvSpPr>
          <p:cNvPr id="2" name="Title 1"/>
          <p:cNvSpPr>
            <a:spLocks noGrp="1"/>
          </p:cNvSpPr>
          <p:nvPr>
            <p:ph type="title"/>
          </p:nvPr>
        </p:nvSpPr>
        <p:spPr>
          <a:xfrm>
            <a:off x="612000" y="1004400"/>
            <a:ext cx="6616114" cy="2059200"/>
          </a:xfrm>
        </p:spPr>
        <p:txBody>
          <a:bodyPr anchor="b">
            <a:normAutofit/>
          </a:bodyPr>
          <a:lstStyle>
            <a:lvl1pPr>
              <a:defRPr sz="4000"/>
            </a:lvl1pPr>
          </a:lstStyle>
          <a:p>
            <a:r>
              <a:rPr lang="en-US"/>
              <a:t>Click to edit Master title style</a:t>
            </a:r>
            <a:endParaRPr lang="en-GB" dirty="0"/>
          </a:p>
        </p:txBody>
      </p:sp>
      <p:sp>
        <p:nvSpPr>
          <p:cNvPr id="3" name="Text Placeholder 2"/>
          <p:cNvSpPr>
            <a:spLocks noGrp="1"/>
          </p:cNvSpPr>
          <p:nvPr>
            <p:ph type="body" idx="1"/>
          </p:nvPr>
        </p:nvSpPr>
        <p:spPr>
          <a:xfrm>
            <a:off x="612000" y="3160800"/>
            <a:ext cx="6616114"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29/07/2020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371133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Break 3">
    <p:bg>
      <p:bgPr>
        <a:solidFill>
          <a:srgbClr val="E5EFF8"/>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52EA342-6A72-4661-9417-A5738933CF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849" b="11335"/>
          <a:stretch/>
        </p:blipFill>
        <p:spPr>
          <a:xfrm>
            <a:off x="4155327" y="1364343"/>
            <a:ext cx="8036673" cy="5493657"/>
          </a:xfrm>
          <a:prstGeom prst="rect">
            <a:avLst/>
          </a:prstGeom>
        </p:spPr>
      </p:pic>
      <p:sp>
        <p:nvSpPr>
          <p:cNvPr id="2" name="Title 1"/>
          <p:cNvSpPr>
            <a:spLocks noGrp="1"/>
          </p:cNvSpPr>
          <p:nvPr>
            <p:ph type="title"/>
          </p:nvPr>
        </p:nvSpPr>
        <p:spPr>
          <a:xfrm>
            <a:off x="612000" y="1004400"/>
            <a:ext cx="6616114" cy="2059200"/>
          </a:xfrm>
        </p:spPr>
        <p:txBody>
          <a:bodyPr anchor="b">
            <a:normAutofit/>
          </a:bodyPr>
          <a:lstStyle>
            <a:lvl1pPr>
              <a:defRPr sz="4000"/>
            </a:lvl1pPr>
          </a:lstStyle>
          <a:p>
            <a:r>
              <a:rPr lang="en-US"/>
              <a:t>Click to edit Master title style</a:t>
            </a:r>
            <a:endParaRPr lang="en-GB" dirty="0"/>
          </a:p>
        </p:txBody>
      </p:sp>
      <p:sp>
        <p:nvSpPr>
          <p:cNvPr id="3" name="Text Placeholder 2"/>
          <p:cNvSpPr>
            <a:spLocks noGrp="1"/>
          </p:cNvSpPr>
          <p:nvPr>
            <p:ph type="body" idx="1"/>
          </p:nvPr>
        </p:nvSpPr>
        <p:spPr>
          <a:xfrm>
            <a:off x="612000" y="3160800"/>
            <a:ext cx="6616114"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29/07/2020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1364642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Break 4">
    <p:bg>
      <p:bgPr>
        <a:solidFill>
          <a:srgbClr val="E5EFF8"/>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3E7F84-126D-481E-A278-247C61E399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4686" y="1457028"/>
            <a:ext cx="5907314" cy="5400972"/>
          </a:xfrm>
          <a:prstGeom prst="rect">
            <a:avLst/>
          </a:prstGeom>
        </p:spPr>
      </p:pic>
      <p:sp>
        <p:nvSpPr>
          <p:cNvPr id="2" name="Title 1"/>
          <p:cNvSpPr>
            <a:spLocks noGrp="1"/>
          </p:cNvSpPr>
          <p:nvPr>
            <p:ph type="title"/>
          </p:nvPr>
        </p:nvSpPr>
        <p:spPr>
          <a:xfrm>
            <a:off x="612000" y="1004400"/>
            <a:ext cx="6616114" cy="2059200"/>
          </a:xfrm>
        </p:spPr>
        <p:txBody>
          <a:bodyPr anchor="b">
            <a:normAutofit/>
          </a:bodyPr>
          <a:lstStyle>
            <a:lvl1pPr>
              <a:defRPr sz="4000"/>
            </a:lvl1pPr>
          </a:lstStyle>
          <a:p>
            <a:r>
              <a:rPr lang="en-US"/>
              <a:t>Click to edit Master title style</a:t>
            </a:r>
            <a:endParaRPr lang="en-GB" dirty="0"/>
          </a:p>
        </p:txBody>
      </p:sp>
      <p:sp>
        <p:nvSpPr>
          <p:cNvPr id="3" name="Text Placeholder 2"/>
          <p:cNvSpPr>
            <a:spLocks noGrp="1"/>
          </p:cNvSpPr>
          <p:nvPr>
            <p:ph type="body" idx="1"/>
          </p:nvPr>
        </p:nvSpPr>
        <p:spPr>
          <a:xfrm>
            <a:off x="612000" y="3160800"/>
            <a:ext cx="6616114"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29/07/2020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1628023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Break 5">
    <p:bg>
      <p:bgPr>
        <a:solidFill>
          <a:srgbClr val="E5EF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2000" y="1004400"/>
            <a:ext cx="10971630" cy="2059200"/>
          </a:xfrm>
        </p:spPr>
        <p:txBody>
          <a:bodyPr anchor="b">
            <a:normAutofit/>
          </a:bodyPr>
          <a:lstStyle>
            <a:lvl1pPr>
              <a:defRPr sz="4000"/>
            </a:lvl1pPr>
          </a:lstStyle>
          <a:p>
            <a:r>
              <a:rPr lang="en-US"/>
              <a:t>Click to edit Master title style</a:t>
            </a:r>
            <a:endParaRPr lang="en-GB" dirty="0"/>
          </a:p>
        </p:txBody>
      </p:sp>
      <p:sp>
        <p:nvSpPr>
          <p:cNvPr id="3" name="Text Placeholder 2"/>
          <p:cNvSpPr>
            <a:spLocks noGrp="1"/>
          </p:cNvSpPr>
          <p:nvPr>
            <p:ph type="body" idx="1"/>
          </p:nvPr>
        </p:nvSpPr>
        <p:spPr>
          <a:xfrm>
            <a:off x="612000" y="3160800"/>
            <a:ext cx="10971630"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29/07/2020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extLst>
      <p:ext uri="{BB962C8B-B14F-4D97-AF65-F5344CB8AC3E}">
        <p14:creationId xmlns:p14="http://schemas.microsoft.com/office/powerpoint/2010/main" val="264006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2.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320678"/>
            <a:ext cx="10975258" cy="865186"/>
          </a:xfrm>
          <a:prstGeom prst="rect">
            <a:avLst/>
          </a:prstGeom>
        </p:spPr>
        <p:txBody>
          <a:bodyPr vert="horz" lIns="0" tIns="0" rIns="0" bIns="0" rtlCol="0" anchor="t">
            <a:normAutofit/>
          </a:bodyPr>
          <a:lstStyle/>
          <a:p>
            <a:r>
              <a:rPr lang="en-US"/>
              <a:t>Click to edit Master title style</a:t>
            </a:r>
            <a:endParaRPr lang="en-GB" dirty="0"/>
          </a:p>
        </p:txBody>
      </p:sp>
      <p:sp>
        <p:nvSpPr>
          <p:cNvPr id="3" name="Text Placeholder 2"/>
          <p:cNvSpPr>
            <a:spLocks noGrp="1"/>
          </p:cNvSpPr>
          <p:nvPr>
            <p:ph type="body" idx="1"/>
          </p:nvPr>
        </p:nvSpPr>
        <p:spPr>
          <a:xfrm>
            <a:off x="612000" y="1185864"/>
            <a:ext cx="10975258" cy="5075236"/>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8585199" y="6432550"/>
            <a:ext cx="2292349" cy="216000"/>
          </a:xfrm>
          <a:prstGeom prst="rect">
            <a:avLst/>
          </a:prstGeom>
        </p:spPr>
        <p:txBody>
          <a:bodyPr vert="horz" lIns="0" tIns="0" rIns="0" bIns="0" rtlCol="0" anchor="ctr"/>
          <a:lstStyle>
            <a:lvl1pPr algn="r">
              <a:defRPr sz="1200">
                <a:solidFill>
                  <a:schemeClr val="accent1"/>
                </a:solidFill>
              </a:defRPr>
            </a:lvl1pPr>
          </a:lstStyle>
          <a:p>
            <a:fld id="{88BB7857-DBC9-4782-AAC6-5B3ABAF5DFB6}" type="datetime1">
              <a:rPr lang="en-GB" smtClean="0"/>
              <a:t>29/07/2020</a:t>
            </a:fld>
            <a:endParaRPr lang="en-GB" dirty="0"/>
          </a:p>
        </p:txBody>
      </p:sp>
      <p:sp>
        <p:nvSpPr>
          <p:cNvPr id="5" name="Footer Placeholder 4"/>
          <p:cNvSpPr>
            <a:spLocks noGrp="1"/>
          </p:cNvSpPr>
          <p:nvPr>
            <p:ph type="ftr" sz="quarter" idx="3"/>
          </p:nvPr>
        </p:nvSpPr>
        <p:spPr>
          <a:xfrm>
            <a:off x="3606800" y="6432550"/>
            <a:ext cx="4978400" cy="216000"/>
          </a:xfrm>
          <a:prstGeom prst="rect">
            <a:avLst/>
          </a:prstGeom>
        </p:spPr>
        <p:txBody>
          <a:bodyPr vert="horz" lIns="0" tIns="0" rIns="0" bIns="0" rtlCol="0" anchor="ctr"/>
          <a:lstStyle>
            <a:lvl1pPr algn="ctr">
              <a:defRPr sz="1200">
                <a:solidFill>
                  <a:schemeClr val="accent1"/>
                </a:solidFill>
              </a:defRPr>
            </a:lvl1pPr>
          </a:lstStyle>
          <a:p>
            <a:endParaRPr lang="en-GB"/>
          </a:p>
        </p:txBody>
      </p:sp>
      <p:sp>
        <p:nvSpPr>
          <p:cNvPr id="6" name="Slide Number Placeholder 5"/>
          <p:cNvSpPr>
            <a:spLocks noGrp="1"/>
          </p:cNvSpPr>
          <p:nvPr>
            <p:ph type="sldNum" sz="quarter" idx="4"/>
          </p:nvPr>
        </p:nvSpPr>
        <p:spPr>
          <a:xfrm>
            <a:off x="10877550" y="6432550"/>
            <a:ext cx="706080" cy="216000"/>
          </a:xfrm>
          <a:prstGeom prst="rect">
            <a:avLst/>
          </a:prstGeom>
        </p:spPr>
        <p:txBody>
          <a:bodyPr vert="horz" lIns="0" tIns="0" rIns="0" bIns="0" rtlCol="0" anchor="ctr"/>
          <a:lstStyle>
            <a:lvl1pPr algn="r">
              <a:defRPr sz="1200">
                <a:solidFill>
                  <a:schemeClr val="accent1"/>
                </a:solidFill>
              </a:defRPr>
            </a:lvl1pPr>
          </a:lstStyle>
          <a:p>
            <a:fld id="{E6607247-EB78-480B-A962-35111A450531}" type="slidenum">
              <a:rPr lang="en-GB" smtClean="0"/>
              <a:pPr/>
              <a:t>‹#›</a:t>
            </a:fld>
            <a:endParaRPr lang="en-GB" dirty="0"/>
          </a:p>
        </p:txBody>
      </p:sp>
    </p:spTree>
    <p:extLst>
      <p:ext uri="{BB962C8B-B14F-4D97-AF65-F5344CB8AC3E}">
        <p14:creationId xmlns:p14="http://schemas.microsoft.com/office/powerpoint/2010/main" val="1728896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80" r:id="rId3"/>
    <p:sldLayoutId id="2147483669" r:id="rId4"/>
    <p:sldLayoutId id="2147483681" r:id="rId5"/>
    <p:sldLayoutId id="2147483682" r:id="rId6"/>
    <p:sldLayoutId id="2147483683" r:id="rId7"/>
    <p:sldLayoutId id="2147483684" r:id="rId8"/>
    <p:sldLayoutId id="2147483685" r:id="rId9"/>
    <p:sldLayoutId id="2147483670"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63" r:id="rId19"/>
    <p:sldLayoutId id="2147483664" r:id="rId20"/>
    <p:sldLayoutId id="2147483665" r:id="rId21"/>
    <p:sldLayoutId id="2147483666" r:id="rId22"/>
    <p:sldLayoutId id="2147483667" r:id="rId23"/>
    <p:sldLayoutId id="2147483655"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1200"/>
        </a:spcBef>
        <a:buNone/>
        <a:defRPr sz="2700" b="1" kern="1200">
          <a:solidFill>
            <a:schemeClr val="accent1"/>
          </a:solidFill>
          <a:latin typeface="+mj-lt"/>
          <a:ea typeface="+mj-ea"/>
          <a:cs typeface="+mj-cs"/>
        </a:defRPr>
      </a:lvl1pPr>
    </p:titleStyle>
    <p:bodyStyle>
      <a:lvl1pPr marL="177800" indent="-177800" algn="l" defTabSz="914400" rtl="0" eaLnBrk="1" latinLnBrk="0" hangingPunct="1">
        <a:lnSpc>
          <a:spcPct val="100000"/>
        </a:lnSpc>
        <a:spcBef>
          <a:spcPts val="1200"/>
        </a:spcBef>
        <a:buClr>
          <a:schemeClr val="accent1"/>
        </a:buClr>
        <a:buFont typeface="Arial" panose="020B0604020202020204" pitchFamily="34" charset="0"/>
        <a:buChar char="•"/>
        <a:defRPr sz="2400" kern="1200" spc="20">
          <a:solidFill>
            <a:schemeClr val="tx2"/>
          </a:solidFill>
          <a:latin typeface="+mn-lt"/>
          <a:ea typeface="+mn-ea"/>
          <a:cs typeface="+mn-cs"/>
        </a:defRPr>
      </a:lvl1pPr>
      <a:lvl2pPr marL="534988" indent="-177800" algn="l" defTabSz="914400" rtl="0" eaLnBrk="1" latinLnBrk="0" hangingPunct="1">
        <a:lnSpc>
          <a:spcPct val="100000"/>
        </a:lnSpc>
        <a:spcBef>
          <a:spcPts val="1200"/>
        </a:spcBef>
        <a:buClr>
          <a:schemeClr val="accent1"/>
        </a:buClr>
        <a:buFont typeface="Arial" panose="020B0604020202020204" pitchFamily="34" charset="0"/>
        <a:buChar char="•"/>
        <a:defRPr sz="2400" kern="1200" spc="20">
          <a:solidFill>
            <a:schemeClr val="tx2"/>
          </a:solidFill>
          <a:latin typeface="+mn-lt"/>
          <a:ea typeface="+mn-ea"/>
          <a:cs typeface="+mn-cs"/>
        </a:defRPr>
      </a:lvl2pPr>
      <a:lvl3pPr marL="892175" indent="-177800" algn="l" defTabSz="914400" rtl="0" eaLnBrk="1" latinLnBrk="0" hangingPunct="1">
        <a:lnSpc>
          <a:spcPct val="100000"/>
        </a:lnSpc>
        <a:spcBef>
          <a:spcPts val="1200"/>
        </a:spcBef>
        <a:buClr>
          <a:schemeClr val="accent1"/>
        </a:buClr>
        <a:buFont typeface="Arial" panose="020B0604020202020204" pitchFamily="34" charset="0"/>
        <a:buChar char="•"/>
        <a:defRPr sz="2400" kern="1200" spc="20">
          <a:solidFill>
            <a:schemeClr val="tx2"/>
          </a:solidFill>
          <a:latin typeface="+mn-lt"/>
          <a:ea typeface="+mn-ea"/>
          <a:cs typeface="+mn-cs"/>
        </a:defRPr>
      </a:lvl3pPr>
      <a:lvl4pPr marL="1260475" indent="-179388" algn="l" defTabSz="914400" rtl="0" eaLnBrk="1" latinLnBrk="0" hangingPunct="1">
        <a:lnSpc>
          <a:spcPct val="100000"/>
        </a:lnSpc>
        <a:spcBef>
          <a:spcPts val="1200"/>
        </a:spcBef>
        <a:buClr>
          <a:schemeClr val="accent1"/>
        </a:buClr>
        <a:buFont typeface="Arial" panose="020B0604020202020204" pitchFamily="34" charset="0"/>
        <a:buChar char="•"/>
        <a:defRPr sz="2400" kern="1200" spc="20">
          <a:solidFill>
            <a:schemeClr val="tx2"/>
          </a:solidFill>
          <a:latin typeface="+mn-lt"/>
          <a:ea typeface="+mn-ea"/>
          <a:cs typeface="+mn-cs"/>
        </a:defRPr>
      </a:lvl4pPr>
      <a:lvl5pPr marL="1617663" indent="-179388" algn="l" defTabSz="914400" rtl="0" eaLnBrk="1" latinLnBrk="0" hangingPunct="1">
        <a:lnSpc>
          <a:spcPct val="100000"/>
        </a:lnSpc>
        <a:spcBef>
          <a:spcPts val="1200"/>
        </a:spcBef>
        <a:buClr>
          <a:schemeClr val="accent1"/>
        </a:buClr>
        <a:buFont typeface="Arial" panose="020B0604020202020204" pitchFamily="34" charset="0"/>
        <a:buChar char="•"/>
        <a:defRPr sz="2400" kern="1200" spc="2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91F9D6EA-53C1-4056-A5B8-5AF66D913895}" type="datetime1">
              <a:rPr lang="en-GB" smtClean="0"/>
              <a:t>30/07/2020</a:t>
            </a:fld>
            <a:endParaRPr lang="en-GB"/>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GB"/>
              <a:t>Click to edit master footer style</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4F2E129E-16B7-480B-972E-C025DBFD1D53}" type="slidenum">
              <a:rPr lang="en-GB" smtClean="0"/>
              <a:t>‹#›</a:t>
            </a:fld>
            <a:endParaRPr lang="en-GB"/>
          </a:p>
        </p:txBody>
      </p:sp>
    </p:spTree>
    <p:extLst>
      <p:ext uri="{BB962C8B-B14F-4D97-AF65-F5344CB8AC3E}">
        <p14:creationId xmlns:p14="http://schemas.microsoft.com/office/powerpoint/2010/main" val="274130192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Lst>
  <p:hf sldNum="0" hdr="0" dt="0"/>
  <p:txStyles>
    <p:titleStyle>
      <a:lvl1pPr algn="l" defTabSz="1219170" rtl="0" eaLnBrk="1" latinLnBrk="0" hangingPunct="1">
        <a:spcBef>
          <a:spcPct val="0"/>
        </a:spcBef>
        <a:buNone/>
        <a:defRPr sz="4400" kern="1200">
          <a:solidFill>
            <a:schemeClr val="accent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000" kern="1200">
          <a:solidFill>
            <a:schemeClr val="accent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467" kern="1200">
          <a:solidFill>
            <a:schemeClr val="accent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2933" kern="1200">
          <a:solidFill>
            <a:schemeClr val="accent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accent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accent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3.xml"/><Relationship Id="rId16" Type="http://schemas.openxmlformats.org/officeDocument/2006/relationships/image" Target="../media/image63.jp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jpeg"/><Relationship Id="rId10" Type="http://schemas.openxmlformats.org/officeDocument/2006/relationships/image" Target="../media/image57.jpeg"/><Relationship Id="rId4" Type="http://schemas.openxmlformats.org/officeDocument/2006/relationships/image" Target="../media/image51.jpg"/><Relationship Id="rId9" Type="http://schemas.openxmlformats.org/officeDocument/2006/relationships/image" Target="../media/image56.png"/><Relationship Id="rId14" Type="http://schemas.openxmlformats.org/officeDocument/2006/relationships/image" Target="../media/image61.png"/></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hyperlink" Target="https://digital.nhs.uk/services/summary-care-records-scr/additional-information-in-scr" TargetMode="External"/><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67.wmf"/><Relationship Id="rId5" Type="http://schemas.openxmlformats.org/officeDocument/2006/relationships/image" Target="../media/image64.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66.wmf"/></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mailto:liveservices.operations@nhs.ne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digital.nhs.uk/summary-care-records/information-governance"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digital.nhs.uk/services/summary-care-record-application-private-beta" TargetMode="External"/><Relationship Id="rId3" Type="http://schemas.openxmlformats.org/officeDocument/2006/relationships/hyperlink" Target="https://digital.nhs.uk/services/summary-care-records-scr" TargetMode="External"/><Relationship Id="rId7" Type="http://schemas.openxmlformats.org/officeDocument/2006/relationships/hyperlink" Target="http://www.e-lfh.org.uk/programmes/summary-care-records" TargetMode="External"/><Relationship Id="rId12" Type="http://schemas.openxmlformats.org/officeDocument/2006/relationships/hyperlink" Target="mailto:scr.comms@nhs.ne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portal.national.ncrs.nhs.uk/portal/dt" TargetMode="External"/><Relationship Id="rId11" Type="http://schemas.openxmlformats.org/officeDocument/2006/relationships/hyperlink" Target="mailto:liveservices.operations@nhs.net" TargetMode="External"/><Relationship Id="rId5" Type="http://schemas.openxmlformats.org/officeDocument/2006/relationships/hyperlink" Target="https://digital.nhs.uk/services/summary-care-records-scr/information-governance-for-scr" TargetMode="External"/><Relationship Id="rId10" Type="http://schemas.openxmlformats.org/officeDocument/2006/relationships/hyperlink" Target="mailto:nrls@nhs.net" TargetMode="External"/><Relationship Id="rId4" Type="http://schemas.openxmlformats.org/officeDocument/2006/relationships/hyperlink" Target="https://digital.nhs.uk/services/summary-care-records-scr/viewing-summary-care-records-scr" TargetMode="External"/><Relationship Id="rId9" Type="http://schemas.openxmlformats.org/officeDocument/2006/relationships/hyperlink" Target="https://digital.nhs.uk/services/national-record-locato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jpe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portal.spineservices.nhs.uk/kookaburra"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D9A996-D603-40EF-BB49-04D041DC9766}"/>
              </a:ext>
            </a:extLst>
          </p:cNvPr>
          <p:cNvSpPr>
            <a:spLocks noGrp="1"/>
          </p:cNvSpPr>
          <p:nvPr>
            <p:ph type="title"/>
          </p:nvPr>
        </p:nvSpPr>
        <p:spPr/>
        <p:txBody>
          <a:bodyPr>
            <a:normAutofit/>
          </a:bodyPr>
          <a:lstStyle/>
          <a:p>
            <a:r>
              <a:rPr lang="en-GB" dirty="0"/>
              <a:t>National Record Locator on the SCRa </a:t>
            </a:r>
          </a:p>
        </p:txBody>
      </p:sp>
      <p:sp>
        <p:nvSpPr>
          <p:cNvPr id="6" name="Text Placeholder 5">
            <a:extLst>
              <a:ext uri="{FF2B5EF4-FFF2-40B4-BE49-F238E27FC236}">
                <a16:creationId xmlns:a16="http://schemas.microsoft.com/office/drawing/2014/main" id="{C6BF5D71-2809-4156-B278-5F318323390E}"/>
              </a:ext>
            </a:extLst>
          </p:cNvPr>
          <p:cNvSpPr>
            <a:spLocks noGrp="1"/>
          </p:cNvSpPr>
          <p:nvPr>
            <p:ph type="body" idx="1"/>
          </p:nvPr>
        </p:nvSpPr>
        <p:spPr>
          <a:xfrm>
            <a:off x="612000" y="3160800"/>
            <a:ext cx="8127398" cy="3036800"/>
          </a:xfrm>
        </p:spPr>
        <p:txBody>
          <a:bodyPr>
            <a:normAutofit/>
          </a:bodyPr>
          <a:lstStyle/>
          <a:p>
            <a:endParaRPr lang="en-GB" sz="1000" dirty="0"/>
          </a:p>
          <a:p>
            <a:r>
              <a:rPr lang="en-GB" dirty="0"/>
              <a:t>Overview for Desktop</a:t>
            </a:r>
          </a:p>
          <a:p>
            <a:endParaRPr lang="en-GB" sz="800" dirty="0"/>
          </a:p>
          <a:p>
            <a:endParaRPr lang="en-GB" sz="800" dirty="0"/>
          </a:p>
          <a:p>
            <a:r>
              <a:rPr lang="en-GB" dirty="0"/>
              <a:t>July 2020</a:t>
            </a:r>
          </a:p>
        </p:txBody>
      </p:sp>
      <p:sp>
        <p:nvSpPr>
          <p:cNvPr id="4" name="Slide Number Placeholder 3">
            <a:extLst>
              <a:ext uri="{FF2B5EF4-FFF2-40B4-BE49-F238E27FC236}">
                <a16:creationId xmlns:a16="http://schemas.microsoft.com/office/drawing/2014/main" id="{C9902506-22CB-466D-8B85-43398AE1013D}"/>
              </a:ext>
            </a:extLst>
          </p:cNvPr>
          <p:cNvSpPr>
            <a:spLocks noGrp="1"/>
          </p:cNvSpPr>
          <p:nvPr>
            <p:ph type="sldNum" sz="quarter" idx="12"/>
          </p:nvPr>
        </p:nvSpPr>
        <p:spPr/>
        <p:txBody>
          <a:bodyPr/>
          <a:lstStyle/>
          <a:p>
            <a:fld id="{E6607247-EB78-480B-A962-35111A450531}" type="slidenum">
              <a:rPr lang="en-GB" smtClean="0"/>
              <a:t>1</a:t>
            </a:fld>
            <a:endParaRPr lang="en-GB"/>
          </a:p>
        </p:txBody>
      </p:sp>
    </p:spTree>
    <p:extLst>
      <p:ext uri="{BB962C8B-B14F-4D97-AF65-F5344CB8AC3E}">
        <p14:creationId xmlns:p14="http://schemas.microsoft.com/office/powerpoint/2010/main" val="399703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ADC78C-6DC9-49FD-995E-39FB97AB75E9}"/>
              </a:ext>
            </a:extLst>
          </p:cNvPr>
          <p:cNvSpPr>
            <a:spLocks noGrp="1"/>
          </p:cNvSpPr>
          <p:nvPr>
            <p:ph type="title"/>
          </p:nvPr>
        </p:nvSpPr>
        <p:spPr/>
        <p:txBody>
          <a:bodyPr/>
          <a:lstStyle/>
          <a:p>
            <a:endParaRPr lang="en-GB"/>
          </a:p>
        </p:txBody>
      </p:sp>
      <p:sp>
        <p:nvSpPr>
          <p:cNvPr id="6" name="Content Placeholder 5">
            <a:extLst>
              <a:ext uri="{FF2B5EF4-FFF2-40B4-BE49-F238E27FC236}">
                <a16:creationId xmlns:a16="http://schemas.microsoft.com/office/drawing/2014/main" id="{1997A648-10F8-4F5B-AD0E-39C1298CDA51}"/>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D96E44EB-D524-4B8F-9B4E-FE90A4FC5303}"/>
              </a:ext>
            </a:extLst>
          </p:cNvPr>
          <p:cNvSpPr>
            <a:spLocks noGrp="1"/>
          </p:cNvSpPr>
          <p:nvPr>
            <p:ph type="sldNum" sz="quarter" idx="12"/>
          </p:nvPr>
        </p:nvSpPr>
        <p:spPr/>
        <p:txBody>
          <a:bodyPr/>
          <a:lstStyle/>
          <a:p>
            <a:fld id="{E6607247-EB78-480B-A962-35111A450531}" type="slidenum">
              <a:rPr lang="en-GB" smtClean="0"/>
              <a:t>10</a:t>
            </a:fld>
            <a:endParaRPr lang="en-GB"/>
          </a:p>
        </p:txBody>
      </p:sp>
      <p:pic>
        <p:nvPicPr>
          <p:cNvPr id="7" name="Picture 6">
            <a:extLst>
              <a:ext uri="{FF2B5EF4-FFF2-40B4-BE49-F238E27FC236}">
                <a16:creationId xmlns:a16="http://schemas.microsoft.com/office/drawing/2014/main" id="{D49C64AF-B159-4307-A17C-58A1A4CB69EC}"/>
              </a:ext>
            </a:extLst>
          </p:cNvPr>
          <p:cNvPicPr>
            <a:picLocks noChangeAspect="1"/>
          </p:cNvPicPr>
          <p:nvPr/>
        </p:nvPicPr>
        <p:blipFill>
          <a:blip r:embed="rId3"/>
          <a:stretch>
            <a:fillRect/>
          </a:stretch>
        </p:blipFill>
        <p:spPr>
          <a:xfrm>
            <a:off x="0" y="0"/>
            <a:ext cx="12325049" cy="7131050"/>
          </a:xfrm>
          <a:prstGeom prst="rect">
            <a:avLst/>
          </a:prstGeom>
        </p:spPr>
      </p:pic>
    </p:spTree>
    <p:extLst>
      <p:ext uri="{BB962C8B-B14F-4D97-AF65-F5344CB8AC3E}">
        <p14:creationId xmlns:p14="http://schemas.microsoft.com/office/powerpoint/2010/main" val="24924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3F35-DD69-432B-B560-D5D023A8023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B46C357-42AC-4ABB-B64D-F2C164039AD1}"/>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4FBB4251-4619-4D5F-AE95-A9DE9676FF43}"/>
              </a:ext>
            </a:extLst>
          </p:cNvPr>
          <p:cNvSpPr>
            <a:spLocks noGrp="1"/>
          </p:cNvSpPr>
          <p:nvPr>
            <p:ph type="sldNum" sz="quarter" idx="12"/>
          </p:nvPr>
        </p:nvSpPr>
        <p:spPr/>
        <p:txBody>
          <a:bodyPr/>
          <a:lstStyle/>
          <a:p>
            <a:fld id="{E6607247-EB78-480B-A962-35111A450531}" type="slidenum">
              <a:rPr lang="en-GB" smtClean="0"/>
              <a:t>11</a:t>
            </a:fld>
            <a:endParaRPr lang="en-GB" dirty="0"/>
          </a:p>
        </p:txBody>
      </p:sp>
      <p:pic>
        <p:nvPicPr>
          <p:cNvPr id="6" name="Picture 5">
            <a:extLst>
              <a:ext uri="{FF2B5EF4-FFF2-40B4-BE49-F238E27FC236}">
                <a16:creationId xmlns:a16="http://schemas.microsoft.com/office/drawing/2014/main" id="{86A6D212-1D34-411E-BAB5-D883F14FAC34}"/>
              </a:ext>
            </a:extLst>
          </p:cNvPr>
          <p:cNvPicPr>
            <a:picLocks noChangeAspect="1"/>
          </p:cNvPicPr>
          <p:nvPr/>
        </p:nvPicPr>
        <p:blipFill>
          <a:blip r:embed="rId3"/>
          <a:stretch>
            <a:fillRect/>
          </a:stretch>
        </p:blipFill>
        <p:spPr>
          <a:xfrm>
            <a:off x="0" y="0"/>
            <a:ext cx="12412850" cy="7181850"/>
          </a:xfrm>
          <a:prstGeom prst="rect">
            <a:avLst/>
          </a:prstGeom>
        </p:spPr>
      </p:pic>
    </p:spTree>
    <p:extLst>
      <p:ext uri="{BB962C8B-B14F-4D97-AF65-F5344CB8AC3E}">
        <p14:creationId xmlns:p14="http://schemas.microsoft.com/office/powerpoint/2010/main" val="177247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9F3AA-A09C-4A15-8D71-B02706935EC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6607C80-9CD0-475D-BF48-A350290CF05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AE14131-2E6C-4E22-863A-5E2C060D67AC}"/>
              </a:ext>
            </a:extLst>
          </p:cNvPr>
          <p:cNvSpPr>
            <a:spLocks noGrp="1"/>
          </p:cNvSpPr>
          <p:nvPr>
            <p:ph type="sldNum" sz="quarter" idx="12"/>
          </p:nvPr>
        </p:nvSpPr>
        <p:spPr/>
        <p:txBody>
          <a:bodyPr/>
          <a:lstStyle/>
          <a:p>
            <a:fld id="{E6607247-EB78-480B-A962-35111A450531}" type="slidenum">
              <a:rPr lang="en-GB" smtClean="0"/>
              <a:t>12</a:t>
            </a:fld>
            <a:endParaRPr lang="en-GB" dirty="0"/>
          </a:p>
        </p:txBody>
      </p:sp>
      <p:pic>
        <p:nvPicPr>
          <p:cNvPr id="5" name="Picture 4">
            <a:extLst>
              <a:ext uri="{FF2B5EF4-FFF2-40B4-BE49-F238E27FC236}">
                <a16:creationId xmlns:a16="http://schemas.microsoft.com/office/drawing/2014/main" id="{24ADF7BC-706B-4CF3-99B3-5D8E406ABE38}"/>
              </a:ext>
            </a:extLst>
          </p:cNvPr>
          <p:cNvPicPr>
            <a:picLocks noChangeAspect="1"/>
          </p:cNvPicPr>
          <p:nvPr/>
        </p:nvPicPr>
        <p:blipFill>
          <a:blip r:embed="rId3"/>
          <a:stretch>
            <a:fillRect/>
          </a:stretch>
        </p:blipFill>
        <p:spPr>
          <a:xfrm>
            <a:off x="0" y="0"/>
            <a:ext cx="12412850" cy="7181850"/>
          </a:xfrm>
          <a:prstGeom prst="rect">
            <a:avLst/>
          </a:prstGeom>
        </p:spPr>
      </p:pic>
    </p:spTree>
    <p:extLst>
      <p:ext uri="{BB962C8B-B14F-4D97-AF65-F5344CB8AC3E}">
        <p14:creationId xmlns:p14="http://schemas.microsoft.com/office/powerpoint/2010/main" val="402499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9F3AA-A09C-4A15-8D71-B02706935EC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6607C80-9CD0-475D-BF48-A350290CF05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AE14131-2E6C-4E22-863A-5E2C060D67AC}"/>
              </a:ext>
            </a:extLst>
          </p:cNvPr>
          <p:cNvSpPr>
            <a:spLocks noGrp="1"/>
          </p:cNvSpPr>
          <p:nvPr>
            <p:ph type="sldNum" sz="quarter" idx="12"/>
          </p:nvPr>
        </p:nvSpPr>
        <p:spPr/>
        <p:txBody>
          <a:bodyPr/>
          <a:lstStyle/>
          <a:p>
            <a:fld id="{E6607247-EB78-480B-A962-35111A450531}" type="slidenum">
              <a:rPr lang="en-GB" smtClean="0"/>
              <a:t>13</a:t>
            </a:fld>
            <a:endParaRPr lang="en-GB" dirty="0"/>
          </a:p>
        </p:txBody>
      </p:sp>
      <p:pic>
        <p:nvPicPr>
          <p:cNvPr id="5" name="Picture 4">
            <a:extLst>
              <a:ext uri="{FF2B5EF4-FFF2-40B4-BE49-F238E27FC236}">
                <a16:creationId xmlns:a16="http://schemas.microsoft.com/office/drawing/2014/main" id="{D4994EBD-445A-441D-ADB7-70ED8D79BC2B}"/>
              </a:ext>
            </a:extLst>
          </p:cNvPr>
          <p:cNvPicPr>
            <a:picLocks noChangeAspect="1"/>
          </p:cNvPicPr>
          <p:nvPr/>
        </p:nvPicPr>
        <p:blipFill>
          <a:blip r:embed="rId3"/>
          <a:stretch>
            <a:fillRect/>
          </a:stretch>
        </p:blipFill>
        <p:spPr>
          <a:xfrm>
            <a:off x="0" y="0"/>
            <a:ext cx="12382500" cy="7164290"/>
          </a:xfrm>
          <a:prstGeom prst="rect">
            <a:avLst/>
          </a:prstGeom>
        </p:spPr>
      </p:pic>
    </p:spTree>
    <p:extLst>
      <p:ext uri="{BB962C8B-B14F-4D97-AF65-F5344CB8AC3E}">
        <p14:creationId xmlns:p14="http://schemas.microsoft.com/office/powerpoint/2010/main" val="45600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DDF16-03C1-49A6-BEA8-38D0B001D42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D4FC803-9768-444D-A829-E8572A84E79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B418C59A-9598-420D-9FFD-A0C73752A9F6}"/>
              </a:ext>
            </a:extLst>
          </p:cNvPr>
          <p:cNvSpPr>
            <a:spLocks noGrp="1"/>
          </p:cNvSpPr>
          <p:nvPr>
            <p:ph type="sldNum" sz="quarter" idx="12"/>
          </p:nvPr>
        </p:nvSpPr>
        <p:spPr/>
        <p:txBody>
          <a:bodyPr/>
          <a:lstStyle/>
          <a:p>
            <a:fld id="{E6607247-EB78-480B-A962-35111A450531}" type="slidenum">
              <a:rPr lang="en-GB" smtClean="0"/>
              <a:t>14</a:t>
            </a:fld>
            <a:endParaRPr lang="en-GB" dirty="0"/>
          </a:p>
        </p:txBody>
      </p:sp>
      <p:pic>
        <p:nvPicPr>
          <p:cNvPr id="5" name="Picture 4">
            <a:extLst>
              <a:ext uri="{FF2B5EF4-FFF2-40B4-BE49-F238E27FC236}">
                <a16:creationId xmlns:a16="http://schemas.microsoft.com/office/drawing/2014/main" id="{AE0469E2-EC3F-4716-B7E8-40F756E53368}"/>
              </a:ext>
            </a:extLst>
          </p:cNvPr>
          <p:cNvPicPr>
            <a:picLocks noChangeAspect="1"/>
          </p:cNvPicPr>
          <p:nvPr/>
        </p:nvPicPr>
        <p:blipFill>
          <a:blip r:embed="rId2"/>
          <a:stretch>
            <a:fillRect/>
          </a:stretch>
        </p:blipFill>
        <p:spPr>
          <a:xfrm>
            <a:off x="0" y="0"/>
            <a:ext cx="12368949" cy="7156450"/>
          </a:xfrm>
          <a:prstGeom prst="rect">
            <a:avLst/>
          </a:prstGeom>
        </p:spPr>
      </p:pic>
    </p:spTree>
    <p:extLst>
      <p:ext uri="{BB962C8B-B14F-4D97-AF65-F5344CB8AC3E}">
        <p14:creationId xmlns:p14="http://schemas.microsoft.com/office/powerpoint/2010/main" val="389768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024F-4D5B-4F44-A5E5-2E3E8A24443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B413026-CE1A-4410-ABD7-7A829331DCFA}"/>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078EF8D8-23F7-4C11-B09E-2EF311D5474E}"/>
              </a:ext>
            </a:extLst>
          </p:cNvPr>
          <p:cNvSpPr>
            <a:spLocks noGrp="1"/>
          </p:cNvSpPr>
          <p:nvPr>
            <p:ph type="sldNum" sz="quarter" idx="12"/>
          </p:nvPr>
        </p:nvSpPr>
        <p:spPr/>
        <p:txBody>
          <a:bodyPr/>
          <a:lstStyle/>
          <a:p>
            <a:fld id="{E6607247-EB78-480B-A962-35111A450531}" type="slidenum">
              <a:rPr lang="en-GB" smtClean="0"/>
              <a:t>15</a:t>
            </a:fld>
            <a:endParaRPr lang="en-GB" dirty="0"/>
          </a:p>
        </p:txBody>
      </p:sp>
      <p:pic>
        <p:nvPicPr>
          <p:cNvPr id="6" name="Picture 5">
            <a:extLst>
              <a:ext uri="{FF2B5EF4-FFF2-40B4-BE49-F238E27FC236}">
                <a16:creationId xmlns:a16="http://schemas.microsoft.com/office/drawing/2014/main" id="{F933BEB2-FE57-441F-BACE-07811E25D8B2}"/>
              </a:ext>
            </a:extLst>
          </p:cNvPr>
          <p:cNvPicPr>
            <a:picLocks noChangeAspect="1"/>
          </p:cNvPicPr>
          <p:nvPr/>
        </p:nvPicPr>
        <p:blipFill>
          <a:blip r:embed="rId2"/>
          <a:stretch>
            <a:fillRect/>
          </a:stretch>
        </p:blipFill>
        <p:spPr>
          <a:xfrm>
            <a:off x="-57151" y="0"/>
            <a:ext cx="12436205" cy="6813550"/>
          </a:xfrm>
          <a:prstGeom prst="rect">
            <a:avLst/>
          </a:prstGeom>
        </p:spPr>
      </p:pic>
    </p:spTree>
    <p:extLst>
      <p:ext uri="{BB962C8B-B14F-4D97-AF65-F5344CB8AC3E}">
        <p14:creationId xmlns:p14="http://schemas.microsoft.com/office/powerpoint/2010/main" val="281483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87B0-3E36-4A8C-BB16-A81282F7379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A9ADFFA-84D2-4921-8FEE-A8C1488DFAA8}"/>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6E770BD3-9DE1-4A2C-9C19-0060BA300FD8}"/>
              </a:ext>
            </a:extLst>
          </p:cNvPr>
          <p:cNvSpPr>
            <a:spLocks noGrp="1"/>
          </p:cNvSpPr>
          <p:nvPr>
            <p:ph type="sldNum" sz="quarter" idx="12"/>
          </p:nvPr>
        </p:nvSpPr>
        <p:spPr/>
        <p:txBody>
          <a:bodyPr/>
          <a:lstStyle/>
          <a:p>
            <a:fld id="{E6607247-EB78-480B-A962-35111A450531}" type="slidenum">
              <a:rPr lang="en-GB" smtClean="0"/>
              <a:t>16</a:t>
            </a:fld>
            <a:endParaRPr lang="en-GB" dirty="0"/>
          </a:p>
        </p:txBody>
      </p:sp>
      <p:pic>
        <p:nvPicPr>
          <p:cNvPr id="6" name="Picture 5">
            <a:extLst>
              <a:ext uri="{FF2B5EF4-FFF2-40B4-BE49-F238E27FC236}">
                <a16:creationId xmlns:a16="http://schemas.microsoft.com/office/drawing/2014/main" id="{4021BDAB-05D7-4C1F-B362-B87A3554439D}"/>
              </a:ext>
            </a:extLst>
          </p:cNvPr>
          <p:cNvPicPr>
            <a:picLocks noChangeAspect="1"/>
          </p:cNvPicPr>
          <p:nvPr/>
        </p:nvPicPr>
        <p:blipFill>
          <a:blip r:embed="rId2"/>
          <a:stretch>
            <a:fillRect/>
          </a:stretch>
        </p:blipFill>
        <p:spPr>
          <a:xfrm>
            <a:off x="0" y="4456"/>
            <a:ext cx="12192000" cy="6849088"/>
          </a:xfrm>
          <a:prstGeom prst="rect">
            <a:avLst/>
          </a:prstGeom>
        </p:spPr>
      </p:pic>
    </p:spTree>
    <p:extLst>
      <p:ext uri="{BB962C8B-B14F-4D97-AF65-F5344CB8AC3E}">
        <p14:creationId xmlns:p14="http://schemas.microsoft.com/office/powerpoint/2010/main" val="193205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EA03531-2E45-48F5-8D46-B767EB16F482}"/>
              </a:ext>
            </a:extLst>
          </p:cNvPr>
          <p:cNvSpPr>
            <a:spLocks noGrp="1"/>
          </p:cNvSpPr>
          <p:nvPr>
            <p:ph type="title"/>
          </p:nvPr>
        </p:nvSpPr>
        <p:spPr>
          <a:xfrm>
            <a:off x="611999" y="1034243"/>
            <a:ext cx="7451903" cy="2059200"/>
          </a:xfrm>
        </p:spPr>
        <p:txBody>
          <a:bodyPr/>
          <a:lstStyle/>
          <a:p>
            <a:r>
              <a:rPr lang="en-GB" dirty="0"/>
              <a:t>Accessing NRL on SCRa</a:t>
            </a:r>
          </a:p>
        </p:txBody>
      </p:sp>
      <p:sp>
        <p:nvSpPr>
          <p:cNvPr id="16" name="Text Placeholder 15">
            <a:extLst>
              <a:ext uri="{FF2B5EF4-FFF2-40B4-BE49-F238E27FC236}">
                <a16:creationId xmlns:a16="http://schemas.microsoft.com/office/drawing/2014/main" id="{9FFE6955-5B30-44A0-B5C8-810B6ACB8372}"/>
              </a:ext>
            </a:extLst>
          </p:cNvPr>
          <p:cNvSpPr>
            <a:spLocks noGrp="1"/>
          </p:cNvSpPr>
          <p:nvPr>
            <p:ph type="body" idx="1"/>
          </p:nvPr>
        </p:nvSpPr>
        <p:spPr>
          <a:xfrm>
            <a:off x="611999" y="2697662"/>
            <a:ext cx="6616114" cy="2422800"/>
          </a:xfrm>
        </p:spPr>
        <p:txBody>
          <a:bodyPr/>
          <a:lstStyle/>
          <a:p>
            <a:endParaRPr lang="en-GB" dirty="0"/>
          </a:p>
          <a:p>
            <a:r>
              <a:rPr lang="en-GB" dirty="0"/>
              <a:t>End User Overview</a:t>
            </a:r>
          </a:p>
          <a:p>
            <a:endParaRPr lang="en-GB" dirty="0"/>
          </a:p>
          <a:p>
            <a:pPr marL="342900" indent="-342900">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5B1005B3-392B-4F70-AAC4-47AC9976DE3E}"/>
              </a:ext>
            </a:extLst>
          </p:cNvPr>
          <p:cNvSpPr>
            <a:spLocks noGrp="1"/>
          </p:cNvSpPr>
          <p:nvPr>
            <p:ph type="sldNum" sz="quarter" idx="12"/>
          </p:nvPr>
        </p:nvSpPr>
        <p:spPr/>
        <p:txBody>
          <a:bodyPr/>
          <a:lstStyle/>
          <a:p>
            <a:fld id="{E6607247-EB78-480B-A962-35111A450531}" type="slidenum">
              <a:rPr lang="en-GB" smtClean="0"/>
              <a:t>17</a:t>
            </a:fld>
            <a:endParaRPr lang="en-GB" dirty="0"/>
          </a:p>
        </p:txBody>
      </p:sp>
    </p:spTree>
    <p:extLst>
      <p:ext uri="{BB962C8B-B14F-4D97-AF65-F5344CB8AC3E}">
        <p14:creationId xmlns:p14="http://schemas.microsoft.com/office/powerpoint/2010/main" val="50119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B1B7F-51D9-4041-B64D-D27DD1D237E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D5FFEDC-EDB4-40C7-8E8C-9CCD2B9F1770}"/>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5CEB9AAE-4941-4043-A336-2B5ADC5099A2}"/>
              </a:ext>
            </a:extLst>
          </p:cNvPr>
          <p:cNvSpPr>
            <a:spLocks noGrp="1"/>
          </p:cNvSpPr>
          <p:nvPr>
            <p:ph type="sldNum" sz="quarter" idx="12"/>
          </p:nvPr>
        </p:nvSpPr>
        <p:spPr/>
        <p:txBody>
          <a:bodyPr/>
          <a:lstStyle/>
          <a:p>
            <a:fld id="{E6607247-EB78-480B-A962-35111A450531}" type="slidenum">
              <a:rPr lang="en-GB" smtClean="0"/>
              <a:t>18</a:t>
            </a:fld>
            <a:endParaRPr lang="en-GB" dirty="0"/>
          </a:p>
        </p:txBody>
      </p:sp>
      <p:pic>
        <p:nvPicPr>
          <p:cNvPr id="5" name="Picture 4">
            <a:extLst>
              <a:ext uri="{FF2B5EF4-FFF2-40B4-BE49-F238E27FC236}">
                <a16:creationId xmlns:a16="http://schemas.microsoft.com/office/drawing/2014/main" id="{C8CB88F4-FCDE-4A01-883C-F7AED2B3321E}"/>
              </a:ext>
            </a:extLst>
          </p:cNvPr>
          <p:cNvPicPr>
            <a:picLocks noChangeAspect="1"/>
          </p:cNvPicPr>
          <p:nvPr/>
        </p:nvPicPr>
        <p:blipFill rotWithShape="1">
          <a:blip r:embed="rId2"/>
          <a:srcRect b="2903"/>
          <a:stretch/>
        </p:blipFill>
        <p:spPr>
          <a:xfrm>
            <a:off x="0" y="-1681"/>
            <a:ext cx="12192000" cy="6650231"/>
          </a:xfrm>
          <a:prstGeom prst="rect">
            <a:avLst/>
          </a:prstGeom>
        </p:spPr>
      </p:pic>
    </p:spTree>
    <p:extLst>
      <p:ext uri="{BB962C8B-B14F-4D97-AF65-F5344CB8AC3E}">
        <p14:creationId xmlns:p14="http://schemas.microsoft.com/office/powerpoint/2010/main" val="236479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AD47E-8312-476E-BF12-BC619B4B641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3A2B615-0B1A-462B-A046-47D9052CCBB0}"/>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B5ECFA6D-0E8A-4D3F-82BA-F2DCE84B2822}"/>
              </a:ext>
            </a:extLst>
          </p:cNvPr>
          <p:cNvSpPr>
            <a:spLocks noGrp="1"/>
          </p:cNvSpPr>
          <p:nvPr>
            <p:ph type="sldNum" sz="quarter" idx="12"/>
          </p:nvPr>
        </p:nvSpPr>
        <p:spPr/>
        <p:txBody>
          <a:bodyPr/>
          <a:lstStyle/>
          <a:p>
            <a:fld id="{E6607247-EB78-480B-A962-35111A450531}" type="slidenum">
              <a:rPr lang="en-GB" smtClean="0"/>
              <a:t>19</a:t>
            </a:fld>
            <a:endParaRPr lang="en-GB" dirty="0"/>
          </a:p>
        </p:txBody>
      </p:sp>
      <p:pic>
        <p:nvPicPr>
          <p:cNvPr id="5" name="Picture 4">
            <a:extLst>
              <a:ext uri="{FF2B5EF4-FFF2-40B4-BE49-F238E27FC236}">
                <a16:creationId xmlns:a16="http://schemas.microsoft.com/office/drawing/2014/main" id="{38A5A858-BDBC-4CEB-8677-EBF922E29C29}"/>
              </a:ext>
            </a:extLst>
          </p:cNvPr>
          <p:cNvPicPr>
            <a:picLocks noChangeAspect="1"/>
          </p:cNvPicPr>
          <p:nvPr/>
        </p:nvPicPr>
        <p:blipFill>
          <a:blip r:embed="rId2"/>
          <a:stretch>
            <a:fillRect/>
          </a:stretch>
        </p:blipFill>
        <p:spPr>
          <a:xfrm>
            <a:off x="0" y="-31205"/>
            <a:ext cx="12192000" cy="6679755"/>
          </a:xfrm>
          <a:prstGeom prst="rect">
            <a:avLst/>
          </a:prstGeom>
        </p:spPr>
      </p:pic>
    </p:spTree>
    <p:extLst>
      <p:ext uri="{BB962C8B-B14F-4D97-AF65-F5344CB8AC3E}">
        <p14:creationId xmlns:p14="http://schemas.microsoft.com/office/powerpoint/2010/main" val="289267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AD58D-8397-4B38-9F53-9D7798FA4E90}"/>
              </a:ext>
            </a:extLst>
          </p:cNvPr>
          <p:cNvSpPr>
            <a:spLocks noGrp="1"/>
          </p:cNvSpPr>
          <p:nvPr>
            <p:ph type="title"/>
          </p:nvPr>
        </p:nvSpPr>
        <p:spPr/>
        <p:txBody>
          <a:bodyPr/>
          <a:lstStyle/>
          <a:p>
            <a:r>
              <a:rPr lang="en-GB" dirty="0"/>
              <a:t>Introduction	</a:t>
            </a:r>
          </a:p>
        </p:txBody>
      </p:sp>
      <p:sp>
        <p:nvSpPr>
          <p:cNvPr id="3" name="Content Placeholder 2">
            <a:extLst>
              <a:ext uri="{FF2B5EF4-FFF2-40B4-BE49-F238E27FC236}">
                <a16:creationId xmlns:a16="http://schemas.microsoft.com/office/drawing/2014/main" id="{7DC8DA04-4674-4D98-AF8D-1D41A83834DF}"/>
              </a:ext>
            </a:extLst>
          </p:cNvPr>
          <p:cNvSpPr>
            <a:spLocks noGrp="1"/>
          </p:cNvSpPr>
          <p:nvPr>
            <p:ph idx="1"/>
          </p:nvPr>
        </p:nvSpPr>
        <p:spPr/>
        <p:txBody>
          <a:bodyPr/>
          <a:lstStyle/>
          <a:p>
            <a:r>
              <a:rPr lang="en-GB" sz="2200" dirty="0"/>
              <a:t>This slide deck contains a high level overview of how to use the NRL on the newly platformed Summary Care Record Application (SCRa). This deck is intended for the training and reference use of desktop users who are new or have transitioned from using the old </a:t>
            </a:r>
            <a:r>
              <a:rPr lang="en-GB" sz="2200" dirty="0" err="1"/>
              <a:t>SCRa</a:t>
            </a:r>
            <a:r>
              <a:rPr lang="en-GB" sz="2200" dirty="0"/>
              <a:t>.</a:t>
            </a:r>
          </a:p>
          <a:p>
            <a:r>
              <a:rPr lang="en-GB" sz="2200" dirty="0"/>
              <a:t>This slide deck covers the following topics;</a:t>
            </a:r>
          </a:p>
          <a:p>
            <a:pPr marL="814388" lvl="1" indent="-457200">
              <a:buFont typeface="+mj-lt"/>
              <a:buAutoNum type="arabicPeriod"/>
            </a:pPr>
            <a:r>
              <a:rPr lang="en-GB" sz="2200" dirty="0"/>
              <a:t>An introduction to the National Record Locator (NRL) Service</a:t>
            </a:r>
          </a:p>
          <a:p>
            <a:pPr marL="814388" lvl="1" indent="-457200">
              <a:buFont typeface="+mj-lt"/>
              <a:buAutoNum type="arabicPeriod"/>
            </a:pPr>
            <a:r>
              <a:rPr lang="en-GB" sz="2200" dirty="0"/>
              <a:t>Logging on to the SCRa</a:t>
            </a:r>
          </a:p>
          <a:p>
            <a:pPr marL="814388" lvl="1" indent="-457200">
              <a:buFont typeface="+mj-lt"/>
              <a:buAutoNum type="arabicPeriod"/>
            </a:pPr>
            <a:r>
              <a:rPr lang="en-GB" sz="2200" dirty="0"/>
              <a:t>Searching for patients</a:t>
            </a:r>
          </a:p>
          <a:p>
            <a:pPr marL="814388" lvl="1" indent="-457200">
              <a:buFont typeface="+mj-lt"/>
              <a:buAutoNum type="arabicPeriod"/>
            </a:pPr>
            <a:r>
              <a:rPr lang="en-GB" sz="2200" dirty="0"/>
              <a:t>Viewing NRL pointers and retrieving available documents</a:t>
            </a:r>
          </a:p>
          <a:p>
            <a:pPr marL="814388" lvl="1" indent="-457200">
              <a:buFont typeface="+mj-lt"/>
              <a:buAutoNum type="arabicPeriod"/>
            </a:pPr>
            <a:r>
              <a:rPr lang="en-GB" sz="2200" dirty="0"/>
              <a:t>Viewing patient SCRs and gaining permission to view (PTV)</a:t>
            </a:r>
          </a:p>
          <a:p>
            <a:pPr marL="814388" lvl="1" indent="-457200">
              <a:buFont typeface="+mj-lt"/>
              <a:buAutoNum type="arabicPeriod"/>
            </a:pPr>
            <a:endParaRPr lang="en-GB" sz="2200" dirty="0"/>
          </a:p>
          <a:p>
            <a:pPr marL="814388" lvl="1" indent="-457200">
              <a:buFont typeface="+mj-lt"/>
              <a:buAutoNum type="arabicPeriod"/>
            </a:pPr>
            <a:endParaRPr lang="en-GB" dirty="0"/>
          </a:p>
        </p:txBody>
      </p:sp>
      <p:sp>
        <p:nvSpPr>
          <p:cNvPr id="4" name="Slide Number Placeholder 3">
            <a:extLst>
              <a:ext uri="{FF2B5EF4-FFF2-40B4-BE49-F238E27FC236}">
                <a16:creationId xmlns:a16="http://schemas.microsoft.com/office/drawing/2014/main" id="{526BA760-8306-4D81-8898-AAF27E975866}"/>
              </a:ext>
            </a:extLst>
          </p:cNvPr>
          <p:cNvSpPr>
            <a:spLocks noGrp="1"/>
          </p:cNvSpPr>
          <p:nvPr>
            <p:ph type="sldNum" sz="quarter" idx="12"/>
          </p:nvPr>
        </p:nvSpPr>
        <p:spPr/>
        <p:txBody>
          <a:bodyPr/>
          <a:lstStyle/>
          <a:p>
            <a:fld id="{E6607247-EB78-480B-A962-35111A450531}" type="slidenum">
              <a:rPr lang="en-GB" smtClean="0"/>
              <a:t>2</a:t>
            </a:fld>
            <a:endParaRPr lang="en-GB" dirty="0"/>
          </a:p>
        </p:txBody>
      </p:sp>
    </p:spTree>
    <p:extLst>
      <p:ext uri="{BB962C8B-B14F-4D97-AF65-F5344CB8AC3E}">
        <p14:creationId xmlns:p14="http://schemas.microsoft.com/office/powerpoint/2010/main" val="392351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FA53E-832F-4DF1-BA87-87E215674D1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0724F2F-75E6-45F9-AF6A-8CCADADDA2B6}"/>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8F6936C4-CD1E-468E-BDA7-034898BA534E}"/>
              </a:ext>
            </a:extLst>
          </p:cNvPr>
          <p:cNvSpPr>
            <a:spLocks noGrp="1"/>
          </p:cNvSpPr>
          <p:nvPr>
            <p:ph type="sldNum" sz="quarter" idx="12"/>
          </p:nvPr>
        </p:nvSpPr>
        <p:spPr/>
        <p:txBody>
          <a:bodyPr/>
          <a:lstStyle/>
          <a:p>
            <a:fld id="{E6607247-EB78-480B-A962-35111A450531}" type="slidenum">
              <a:rPr lang="en-GB" smtClean="0"/>
              <a:t>20</a:t>
            </a:fld>
            <a:endParaRPr lang="en-GB" dirty="0"/>
          </a:p>
        </p:txBody>
      </p:sp>
      <p:pic>
        <p:nvPicPr>
          <p:cNvPr id="6" name="Picture 5">
            <a:extLst>
              <a:ext uri="{FF2B5EF4-FFF2-40B4-BE49-F238E27FC236}">
                <a16:creationId xmlns:a16="http://schemas.microsoft.com/office/drawing/2014/main" id="{57C03A44-68DD-4B36-914B-AAA3CC9773D2}"/>
              </a:ext>
            </a:extLst>
          </p:cNvPr>
          <p:cNvPicPr>
            <a:picLocks noChangeAspect="1"/>
          </p:cNvPicPr>
          <p:nvPr/>
        </p:nvPicPr>
        <p:blipFill>
          <a:blip r:embed="rId2"/>
          <a:stretch>
            <a:fillRect/>
          </a:stretch>
        </p:blipFill>
        <p:spPr>
          <a:xfrm>
            <a:off x="0" y="89122"/>
            <a:ext cx="12192000" cy="6679755"/>
          </a:xfrm>
          <a:prstGeom prst="rect">
            <a:avLst/>
          </a:prstGeom>
        </p:spPr>
      </p:pic>
    </p:spTree>
    <p:extLst>
      <p:ext uri="{BB962C8B-B14F-4D97-AF65-F5344CB8AC3E}">
        <p14:creationId xmlns:p14="http://schemas.microsoft.com/office/powerpoint/2010/main" val="386443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53BF7-D84D-450F-A5D6-332C193AC8D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CC0FF5E-833D-4C6B-854F-30C1894A1356}"/>
              </a:ext>
            </a:extLst>
          </p:cNvPr>
          <p:cNvSpPr>
            <a:spLocks noGrp="1"/>
          </p:cNvSpPr>
          <p:nvPr>
            <p:ph idx="1"/>
          </p:nvPr>
        </p:nvSpPr>
        <p:spPr/>
        <p:txBody>
          <a:bodyPr/>
          <a:lstStyle/>
          <a:p>
            <a:endParaRPr lang="en-GB"/>
          </a:p>
        </p:txBody>
      </p:sp>
      <p:pic>
        <p:nvPicPr>
          <p:cNvPr id="8" name="Picture 7">
            <a:extLst>
              <a:ext uri="{FF2B5EF4-FFF2-40B4-BE49-F238E27FC236}">
                <a16:creationId xmlns:a16="http://schemas.microsoft.com/office/drawing/2014/main" id="{E70B5FBF-49E1-4B02-B2FD-91F6F32EC624}"/>
              </a:ext>
            </a:extLst>
          </p:cNvPr>
          <p:cNvPicPr>
            <a:picLocks noChangeAspect="1"/>
          </p:cNvPicPr>
          <p:nvPr/>
        </p:nvPicPr>
        <p:blipFill rotWithShape="1">
          <a:blip r:embed="rId3"/>
          <a:srcRect b="3462"/>
          <a:stretch/>
        </p:blipFill>
        <p:spPr>
          <a:xfrm>
            <a:off x="0" y="1"/>
            <a:ext cx="12192000" cy="6448508"/>
          </a:xfrm>
          <a:prstGeom prst="rect">
            <a:avLst/>
          </a:prstGeom>
        </p:spPr>
      </p:pic>
    </p:spTree>
    <p:extLst>
      <p:ext uri="{BB962C8B-B14F-4D97-AF65-F5344CB8AC3E}">
        <p14:creationId xmlns:p14="http://schemas.microsoft.com/office/powerpoint/2010/main" val="336508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D0BA7-FD31-482F-A575-5EF228A25DF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1E7AECC-0CA6-45D8-981A-04D16749BFFA}"/>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9B314AD8-3ADB-4152-8DAA-75EEE08BB4DE}"/>
              </a:ext>
            </a:extLst>
          </p:cNvPr>
          <p:cNvSpPr>
            <a:spLocks noGrp="1"/>
          </p:cNvSpPr>
          <p:nvPr>
            <p:ph type="sldNum" sz="quarter" idx="12"/>
          </p:nvPr>
        </p:nvSpPr>
        <p:spPr/>
        <p:txBody>
          <a:bodyPr/>
          <a:lstStyle/>
          <a:p>
            <a:fld id="{E6607247-EB78-480B-A962-35111A450531}" type="slidenum">
              <a:rPr lang="en-GB" smtClean="0"/>
              <a:t>22</a:t>
            </a:fld>
            <a:endParaRPr lang="en-GB" dirty="0"/>
          </a:p>
        </p:txBody>
      </p:sp>
      <p:pic>
        <p:nvPicPr>
          <p:cNvPr id="5" name="Picture 4">
            <a:extLst>
              <a:ext uri="{FF2B5EF4-FFF2-40B4-BE49-F238E27FC236}">
                <a16:creationId xmlns:a16="http://schemas.microsoft.com/office/drawing/2014/main" id="{44EABED6-7FC9-402B-83C1-A7E39CF6DB82}"/>
              </a:ext>
            </a:extLst>
          </p:cNvPr>
          <p:cNvPicPr>
            <a:picLocks noChangeAspect="1"/>
          </p:cNvPicPr>
          <p:nvPr/>
        </p:nvPicPr>
        <p:blipFill>
          <a:blip r:embed="rId2"/>
          <a:stretch>
            <a:fillRect/>
          </a:stretch>
        </p:blipFill>
        <p:spPr>
          <a:xfrm>
            <a:off x="0" y="0"/>
            <a:ext cx="12192000" cy="6679755"/>
          </a:xfrm>
          <a:prstGeom prst="rect">
            <a:avLst/>
          </a:prstGeom>
        </p:spPr>
      </p:pic>
    </p:spTree>
    <p:extLst>
      <p:ext uri="{BB962C8B-B14F-4D97-AF65-F5344CB8AC3E}">
        <p14:creationId xmlns:p14="http://schemas.microsoft.com/office/powerpoint/2010/main" val="121273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6A6502-D09A-4FB0-B961-DA0EF1955077}"/>
              </a:ext>
            </a:extLst>
          </p:cNvPr>
          <p:cNvSpPr>
            <a:spLocks noGrp="1"/>
          </p:cNvSpPr>
          <p:nvPr>
            <p:ph type="title"/>
          </p:nvPr>
        </p:nvSpPr>
        <p:spPr/>
        <p:txBody>
          <a:bodyPr/>
          <a:lstStyle/>
          <a:p>
            <a:r>
              <a:rPr lang="en-GB" dirty="0"/>
              <a:t>Summary Care Record</a:t>
            </a:r>
          </a:p>
        </p:txBody>
      </p:sp>
      <p:sp>
        <p:nvSpPr>
          <p:cNvPr id="6" name="Text Placeholder 5">
            <a:extLst>
              <a:ext uri="{FF2B5EF4-FFF2-40B4-BE49-F238E27FC236}">
                <a16:creationId xmlns:a16="http://schemas.microsoft.com/office/drawing/2014/main" id="{A7040E9A-2EB0-448B-A1E3-DBE55B0829B7}"/>
              </a:ext>
            </a:extLst>
          </p:cNvPr>
          <p:cNvSpPr>
            <a:spLocks noGrp="1"/>
          </p:cNvSpPr>
          <p:nvPr>
            <p:ph type="body" idx="1"/>
          </p:nvPr>
        </p:nvSpPr>
        <p:spPr/>
        <p:txBody>
          <a:bodyPr/>
          <a:lstStyle/>
          <a:p>
            <a:r>
              <a:rPr lang="en-GB" dirty="0"/>
              <a:t>End user overview</a:t>
            </a:r>
          </a:p>
        </p:txBody>
      </p:sp>
      <p:sp>
        <p:nvSpPr>
          <p:cNvPr id="4" name="Slide Number Placeholder 3">
            <a:extLst>
              <a:ext uri="{FF2B5EF4-FFF2-40B4-BE49-F238E27FC236}">
                <a16:creationId xmlns:a16="http://schemas.microsoft.com/office/drawing/2014/main" id="{3C39E593-6570-4B95-81C9-13259FE6D567}"/>
              </a:ext>
            </a:extLst>
          </p:cNvPr>
          <p:cNvSpPr>
            <a:spLocks noGrp="1"/>
          </p:cNvSpPr>
          <p:nvPr>
            <p:ph type="sldNum" sz="quarter" idx="12"/>
          </p:nvPr>
        </p:nvSpPr>
        <p:spPr/>
        <p:txBody>
          <a:bodyPr/>
          <a:lstStyle/>
          <a:p>
            <a:fld id="{E6607247-EB78-480B-A962-35111A450531}" type="slidenum">
              <a:rPr lang="en-GB" smtClean="0"/>
              <a:t>23</a:t>
            </a:fld>
            <a:endParaRPr lang="en-GB" dirty="0"/>
          </a:p>
        </p:txBody>
      </p:sp>
    </p:spTree>
    <p:extLst>
      <p:ext uri="{BB962C8B-B14F-4D97-AF65-F5344CB8AC3E}">
        <p14:creationId xmlns:p14="http://schemas.microsoft.com/office/powerpoint/2010/main" val="171092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B49BE-391F-4A14-AB94-05A58C6FFFB6}"/>
              </a:ext>
            </a:extLst>
          </p:cNvPr>
          <p:cNvSpPr>
            <a:spLocks noGrp="1"/>
          </p:cNvSpPr>
          <p:nvPr>
            <p:ph type="title"/>
          </p:nvPr>
        </p:nvSpPr>
        <p:spPr/>
        <p:txBody>
          <a:bodyPr/>
          <a:lstStyle/>
          <a:p>
            <a:r>
              <a:rPr lang="en-GB" dirty="0"/>
              <a:t>Summary Care Record (SCR)</a:t>
            </a:r>
          </a:p>
        </p:txBody>
      </p:sp>
      <p:sp>
        <p:nvSpPr>
          <p:cNvPr id="3" name="Content Placeholder 2">
            <a:extLst>
              <a:ext uri="{FF2B5EF4-FFF2-40B4-BE49-F238E27FC236}">
                <a16:creationId xmlns:a16="http://schemas.microsoft.com/office/drawing/2014/main" id="{ED95BB51-1C1D-4DD7-B39B-21CD539A4C99}"/>
              </a:ext>
            </a:extLst>
          </p:cNvPr>
          <p:cNvSpPr>
            <a:spLocks noGrp="1"/>
          </p:cNvSpPr>
          <p:nvPr>
            <p:ph idx="1"/>
          </p:nvPr>
        </p:nvSpPr>
        <p:spPr/>
        <p:txBody>
          <a:bodyPr>
            <a:normAutofit/>
          </a:bodyPr>
          <a:lstStyle/>
          <a:p>
            <a:r>
              <a:rPr lang="en-GB" sz="2200" dirty="0"/>
              <a:t>SCRs are an electronic record of key information from the patient’s GP practice, providing the only England-wide summary sharing solution. </a:t>
            </a:r>
          </a:p>
          <a:p>
            <a:r>
              <a:rPr lang="en-GB" sz="2200" dirty="0"/>
              <a:t>All practices in England have uploaded their patients SCRs to the Spine.</a:t>
            </a:r>
          </a:p>
          <a:p>
            <a:r>
              <a:rPr lang="en-GB" sz="2200" dirty="0"/>
              <a:t>SCRs provide authorised healthcare professionals treating patients in different care settings with faster access to key clinical information.</a:t>
            </a:r>
          </a:p>
          <a:p>
            <a:r>
              <a:rPr lang="en-GB" sz="2200" dirty="0"/>
              <a:t>SCRs are optional, a patient can choose to have one or not and they can change their mind at any time by contacting their GP practice.</a:t>
            </a:r>
          </a:p>
          <a:p>
            <a:r>
              <a:rPr lang="en-GB" sz="2200" dirty="0"/>
              <a:t>SCRs are only accessible with permission from the patient except for exceptional circumstances (e.g. emergency access, if the patient is unconscious).</a:t>
            </a:r>
          </a:p>
          <a:p>
            <a:r>
              <a:rPr lang="en-GB" sz="2200" dirty="0"/>
              <a:t>The SCR is automatically updated in real time when the core data items in the GP record are updated and no other healthcare setting can update the SCR apart from the patient’s GP practice.</a:t>
            </a:r>
          </a:p>
          <a:p>
            <a:endParaRPr lang="en-GB" dirty="0"/>
          </a:p>
        </p:txBody>
      </p:sp>
      <p:sp>
        <p:nvSpPr>
          <p:cNvPr id="4" name="Slide Number Placeholder 3">
            <a:extLst>
              <a:ext uri="{FF2B5EF4-FFF2-40B4-BE49-F238E27FC236}">
                <a16:creationId xmlns:a16="http://schemas.microsoft.com/office/drawing/2014/main" id="{621230FA-7AA6-44A2-827E-0CC0EE9FE9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dirty="0">
              <a:ln>
                <a:noFill/>
              </a:ln>
              <a:solidFill>
                <a:srgbClr val="005EB8"/>
              </a:solidFill>
              <a:effectLst/>
              <a:uLnTx/>
              <a:uFillTx/>
              <a:latin typeface="Arial"/>
              <a:ea typeface="+mn-ea"/>
              <a:cs typeface="+mn-cs"/>
            </a:endParaRPr>
          </a:p>
        </p:txBody>
      </p:sp>
    </p:spTree>
    <p:extLst>
      <p:ext uri="{BB962C8B-B14F-4D97-AF65-F5344CB8AC3E}">
        <p14:creationId xmlns:p14="http://schemas.microsoft.com/office/powerpoint/2010/main" val="68833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32FEA-390B-4ADE-A8FD-02AC66ABFA72}"/>
              </a:ext>
            </a:extLst>
          </p:cNvPr>
          <p:cNvSpPr>
            <a:spLocks noGrp="1"/>
          </p:cNvSpPr>
          <p:nvPr>
            <p:ph type="title"/>
          </p:nvPr>
        </p:nvSpPr>
        <p:spPr/>
        <p:txBody>
          <a:bodyPr/>
          <a:lstStyle/>
          <a:p>
            <a:r>
              <a:rPr lang="en-GB" dirty="0"/>
              <a:t>SCR Flow Diagram</a:t>
            </a:r>
          </a:p>
        </p:txBody>
      </p:sp>
      <p:pic>
        <p:nvPicPr>
          <p:cNvPr id="2050" name="Picture 2" descr="http://www.bw-medical.co.uk/media/153745/gppractice.png?height=275">
            <a:extLst>
              <a:ext uri="{FF2B5EF4-FFF2-40B4-BE49-F238E27FC236}">
                <a16:creationId xmlns:a16="http://schemas.microsoft.com/office/drawing/2014/main" id="{F773ABF6-0036-42D0-8FE6-A17A0420B3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403" y="3044957"/>
            <a:ext cx="1730831" cy="11869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CA4FD2B-3AAF-4A3E-849F-B95B0CF3AF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50234" y="1802362"/>
            <a:ext cx="876569" cy="876569"/>
          </a:xfrm>
          <a:prstGeom prst="rect">
            <a:avLst/>
          </a:prstGeom>
        </p:spPr>
      </p:pic>
      <p:sp>
        <p:nvSpPr>
          <p:cNvPr id="9" name="Arrow: Right 8">
            <a:extLst>
              <a:ext uri="{FF2B5EF4-FFF2-40B4-BE49-F238E27FC236}">
                <a16:creationId xmlns:a16="http://schemas.microsoft.com/office/drawing/2014/main" id="{AE2AFF8D-58E9-49DF-B531-41A0F4B0A226}"/>
              </a:ext>
            </a:extLst>
          </p:cNvPr>
          <p:cNvSpPr/>
          <p:nvPr/>
        </p:nvSpPr>
        <p:spPr>
          <a:xfrm rot="20515119">
            <a:off x="2542922" y="2866939"/>
            <a:ext cx="1248633" cy="3773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Arial"/>
              <a:ea typeface="+mn-ea"/>
              <a:cs typeface="+mn-cs"/>
            </a:endParaRPr>
          </a:p>
        </p:txBody>
      </p:sp>
      <p:sp>
        <p:nvSpPr>
          <p:cNvPr id="12" name="Arrow: Right 11">
            <a:extLst>
              <a:ext uri="{FF2B5EF4-FFF2-40B4-BE49-F238E27FC236}">
                <a16:creationId xmlns:a16="http://schemas.microsoft.com/office/drawing/2014/main" id="{CCAF9412-F8F6-44CA-9E93-D1363D53592B}"/>
              </a:ext>
            </a:extLst>
          </p:cNvPr>
          <p:cNvSpPr/>
          <p:nvPr/>
        </p:nvSpPr>
        <p:spPr>
          <a:xfrm rot="951111">
            <a:off x="7233030" y="2631544"/>
            <a:ext cx="1248633" cy="414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prstClr val="white"/>
              </a:solidFill>
              <a:effectLst/>
              <a:uLnTx/>
              <a:uFillTx/>
              <a:latin typeface="Arial"/>
              <a:ea typeface="+mn-ea"/>
              <a:cs typeface="+mn-cs"/>
            </a:endParaRPr>
          </a:p>
        </p:txBody>
      </p:sp>
      <p:pic>
        <p:nvPicPr>
          <p:cNvPr id="11" name="Picture 10">
            <a:extLst>
              <a:ext uri="{FF2B5EF4-FFF2-40B4-BE49-F238E27FC236}">
                <a16:creationId xmlns:a16="http://schemas.microsoft.com/office/drawing/2014/main" id="{32FEC6DC-C41D-4E0E-957E-D71C374521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8409" y="2571080"/>
            <a:ext cx="1824203" cy="1824203"/>
          </a:xfrm>
          <a:prstGeom prst="rect">
            <a:avLst/>
          </a:prstGeom>
        </p:spPr>
      </p:pic>
      <p:pic>
        <p:nvPicPr>
          <p:cNvPr id="14" name="Picture 13">
            <a:extLst>
              <a:ext uri="{FF2B5EF4-FFF2-40B4-BE49-F238E27FC236}">
                <a16:creationId xmlns:a16="http://schemas.microsoft.com/office/drawing/2014/main" id="{E6D4FE9E-3A51-4DD0-9BF1-0873CB2581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8342" y="2524077"/>
            <a:ext cx="1763740" cy="1763740"/>
          </a:xfrm>
          <a:prstGeom prst="rect">
            <a:avLst/>
          </a:prstGeom>
        </p:spPr>
      </p:pic>
      <p:sp>
        <p:nvSpPr>
          <p:cNvPr id="15" name="Rectangle: Rounded Corners 14">
            <a:extLst>
              <a:ext uri="{FF2B5EF4-FFF2-40B4-BE49-F238E27FC236}">
                <a16:creationId xmlns:a16="http://schemas.microsoft.com/office/drawing/2014/main" id="{126B69C4-DF72-4FBF-8D55-13AAEA66CEFF}"/>
              </a:ext>
            </a:extLst>
          </p:cNvPr>
          <p:cNvSpPr/>
          <p:nvPr/>
        </p:nvSpPr>
        <p:spPr>
          <a:xfrm>
            <a:off x="464991" y="4568484"/>
            <a:ext cx="4978452" cy="16501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Arial"/>
                <a:ea typeface="+mn-ea"/>
                <a:cs typeface="+mn-cs"/>
              </a:rPr>
              <a:t>Patient choice &amp; legal direction: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 b="1" i="0" u="none" strike="noStrike" kern="1200" cap="none" spc="0" normalizeH="0" baseline="0" noProof="0" dirty="0">
              <a:ln>
                <a:noFill/>
              </a:ln>
              <a:solidFill>
                <a:prstClr val="white"/>
              </a:solidFill>
              <a:effectLst/>
              <a:uLnTx/>
              <a:uFillTx/>
              <a:latin typeface="Arial"/>
              <a:ea typeface="+mn-ea"/>
              <a:cs typeface="+mn-cs"/>
            </a:endParaRPr>
          </a:p>
          <a:p>
            <a:pPr marL="380990" marR="0" lvl="0" indent="-38099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white"/>
                </a:solidFill>
                <a:effectLst/>
                <a:uLnTx/>
                <a:uFillTx/>
                <a:latin typeface="Arial"/>
                <a:ea typeface="+mn-ea"/>
                <a:cs typeface="+mn-cs"/>
              </a:rPr>
              <a:t>SCR Core</a:t>
            </a:r>
          </a:p>
          <a:p>
            <a:pPr marL="380990" marR="0" lvl="0" indent="-38099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white"/>
                </a:solidFill>
                <a:effectLst/>
                <a:uLnTx/>
                <a:uFillTx/>
                <a:latin typeface="Arial"/>
                <a:ea typeface="+mn-ea"/>
                <a:cs typeface="+mn-cs"/>
              </a:rPr>
              <a:t>SCR with AI</a:t>
            </a:r>
          </a:p>
          <a:p>
            <a:pPr marL="380990" marR="0" lvl="0" indent="-38099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000" b="0" i="0" u="none" strike="noStrike" kern="1200" cap="none" spc="0" normalizeH="0" baseline="0" noProof="0" dirty="0">
                <a:ln>
                  <a:noFill/>
                </a:ln>
                <a:solidFill>
                  <a:prstClr val="white"/>
                </a:solidFill>
                <a:effectLst/>
                <a:uLnTx/>
                <a:uFillTx/>
                <a:latin typeface="Arial"/>
                <a:ea typeface="+mn-ea"/>
                <a:cs typeface="+mn-cs"/>
              </a:rPr>
              <a:t>SCR </a:t>
            </a:r>
            <a:r>
              <a:rPr kumimoji="0" lang="en-GB" sz="2000" b="0" i="0" u="none" strike="noStrike" kern="1200" cap="none" spc="0" normalizeH="0" baseline="0" noProof="0" dirty="0" err="1">
                <a:ln>
                  <a:noFill/>
                </a:ln>
                <a:solidFill>
                  <a:prstClr val="white"/>
                </a:solidFill>
                <a:effectLst/>
                <a:uLnTx/>
                <a:uFillTx/>
                <a:latin typeface="Arial"/>
                <a:ea typeface="+mn-ea"/>
                <a:cs typeface="+mn-cs"/>
              </a:rPr>
              <a:t>Opt</a:t>
            </a:r>
            <a:r>
              <a:rPr kumimoji="0" lang="en-GB" sz="2000" b="0" i="0" u="none" strike="noStrike" kern="1200" cap="none" spc="0" normalizeH="0" baseline="0" noProof="0" dirty="0">
                <a:ln>
                  <a:noFill/>
                </a:ln>
                <a:solidFill>
                  <a:prstClr val="white"/>
                </a:solidFill>
                <a:effectLst/>
                <a:uLnTx/>
                <a:uFillTx/>
                <a:latin typeface="Arial"/>
                <a:ea typeface="+mn-ea"/>
                <a:cs typeface="+mn-cs"/>
              </a:rPr>
              <a:t> out</a:t>
            </a:r>
          </a:p>
        </p:txBody>
      </p:sp>
      <p:pic>
        <p:nvPicPr>
          <p:cNvPr id="22" name="Picture 21">
            <a:extLst>
              <a:ext uri="{FF2B5EF4-FFF2-40B4-BE49-F238E27FC236}">
                <a16:creationId xmlns:a16="http://schemas.microsoft.com/office/drawing/2014/main" id="{F56EEC96-6681-4708-A790-DA20B9F1E0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2640" y="2683443"/>
            <a:ext cx="1574000" cy="1574000"/>
          </a:xfrm>
          <a:prstGeom prst="rect">
            <a:avLst/>
          </a:prstGeom>
        </p:spPr>
      </p:pic>
      <p:pic>
        <p:nvPicPr>
          <p:cNvPr id="27" name="Picture 26">
            <a:extLst>
              <a:ext uri="{FF2B5EF4-FFF2-40B4-BE49-F238E27FC236}">
                <a16:creationId xmlns:a16="http://schemas.microsoft.com/office/drawing/2014/main" id="{C027F005-0F03-43A8-B19F-18D5C6C961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9809" y="1471461"/>
            <a:ext cx="876569" cy="876569"/>
          </a:xfrm>
          <a:prstGeom prst="rect">
            <a:avLst/>
          </a:prstGeom>
        </p:spPr>
      </p:pic>
      <p:pic>
        <p:nvPicPr>
          <p:cNvPr id="26" name="Content Placeholder 11">
            <a:extLst>
              <a:ext uri="{FF2B5EF4-FFF2-40B4-BE49-F238E27FC236}">
                <a16:creationId xmlns:a16="http://schemas.microsoft.com/office/drawing/2014/main" id="{635E1A8B-BA13-4AB3-A6A7-921D09461863}"/>
              </a:ext>
            </a:extLst>
          </p:cNvPr>
          <p:cNvPicPr>
            <a:picLocks noGrp="1" noChangeAspect="1"/>
          </p:cNvPicPr>
          <p:nvPr>
            <p:ph idx="1"/>
          </p:nvPr>
        </p:nvPicPr>
        <p:blipFill>
          <a:blip r:embed="rId8" cstate="print">
            <a:extLst>
              <a:ext uri="{28A0092B-C50C-407E-A947-70E740481C1C}">
                <a14:useLocalDpi xmlns:a14="http://schemas.microsoft.com/office/drawing/2010/main" val="0"/>
              </a:ext>
            </a:extLst>
          </a:blip>
          <a:stretch>
            <a:fillRect/>
          </a:stretch>
        </p:blipFill>
        <p:spPr>
          <a:xfrm>
            <a:off x="9690581" y="1040628"/>
            <a:ext cx="2550103" cy="1919541"/>
          </a:xfrm>
          <a:prstGeom prst="rect">
            <a:avLst/>
          </a:prstGeom>
        </p:spPr>
      </p:pic>
      <p:pic>
        <p:nvPicPr>
          <p:cNvPr id="2056" name="Picture 8" descr="Image result for recycle png">
            <a:extLst>
              <a:ext uri="{FF2B5EF4-FFF2-40B4-BE49-F238E27FC236}">
                <a16:creationId xmlns:a16="http://schemas.microsoft.com/office/drawing/2014/main" id="{913D7FC5-7FD2-4C95-9F5D-B88463262D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7645" y="3542049"/>
            <a:ext cx="689887" cy="689887"/>
          </a:xfrm>
          <a:prstGeom prst="rect">
            <a:avLst/>
          </a:prstGeom>
          <a:noFill/>
          <a:effectLst>
            <a:outerShdw blurRad="50800" dist="50800" dir="5400000" algn="ctr" rotWithShape="0">
              <a:srgbClr val="FFC000"/>
            </a:outerShdw>
          </a:effectLst>
          <a:extLst>
            <a:ext uri="{909E8E84-426E-40DD-AFC4-6F175D3DCCD1}">
              <a14:hiddenFill xmlns:a14="http://schemas.microsoft.com/office/drawing/2010/main">
                <a:solidFill>
                  <a:srgbClr val="FFFFFF"/>
                </a:solidFill>
              </a14:hiddenFill>
            </a:ext>
          </a:extLst>
        </p:spPr>
      </p:pic>
      <p:pic>
        <p:nvPicPr>
          <p:cNvPr id="20" name="Picture 2" descr="Image result for general practice png">
            <a:extLst>
              <a:ext uri="{FF2B5EF4-FFF2-40B4-BE49-F238E27FC236}">
                <a16:creationId xmlns:a16="http://schemas.microsoft.com/office/drawing/2014/main" id="{0778CD65-0A80-42E8-B14A-399AC15751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4643" y="2321523"/>
            <a:ext cx="1074175" cy="7148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D62C1B44-5BCF-4334-B279-557D44FF9341}"/>
              </a:ext>
            </a:extLst>
          </p:cNvPr>
          <p:cNvPicPr>
            <a:picLocks noChangeAspect="1"/>
          </p:cNvPicPr>
          <p:nvPr/>
        </p:nvPicPr>
        <p:blipFill rotWithShape="1">
          <a:blip r:embed="rId11">
            <a:extLst>
              <a:ext uri="{28A0092B-C50C-407E-A947-70E740481C1C}">
                <a14:useLocalDpi xmlns:a14="http://schemas.microsoft.com/office/drawing/2010/main" val="0"/>
              </a:ext>
            </a:extLst>
          </a:blip>
          <a:srcRect l="6465" r="4040"/>
          <a:stretch/>
        </p:blipFill>
        <p:spPr>
          <a:xfrm>
            <a:off x="727949" y="3007725"/>
            <a:ext cx="1704851" cy="1285372"/>
          </a:xfrm>
          <a:prstGeom prst="rect">
            <a:avLst/>
          </a:prstGeom>
        </p:spPr>
      </p:pic>
      <p:sp>
        <p:nvSpPr>
          <p:cNvPr id="21" name="Rectangle: Rounded Corners 20">
            <a:extLst>
              <a:ext uri="{FF2B5EF4-FFF2-40B4-BE49-F238E27FC236}">
                <a16:creationId xmlns:a16="http://schemas.microsoft.com/office/drawing/2014/main" id="{3B9A4B50-E671-4FC5-BFC5-0206E9911163}"/>
              </a:ext>
            </a:extLst>
          </p:cNvPr>
          <p:cNvSpPr/>
          <p:nvPr/>
        </p:nvSpPr>
        <p:spPr>
          <a:xfrm>
            <a:off x="8144389" y="3990845"/>
            <a:ext cx="3578311" cy="11140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white"/>
                </a:solidFill>
                <a:effectLst/>
                <a:uLnTx/>
                <a:uFillTx/>
                <a:latin typeface="Arial"/>
                <a:ea typeface="+mn-ea"/>
                <a:cs typeface="+mn-cs"/>
              </a:rPr>
              <a:t>               &amp; beyond  </a:t>
            </a:r>
          </a:p>
        </p:txBody>
      </p:sp>
      <p:pic>
        <p:nvPicPr>
          <p:cNvPr id="3076" name="Picture 4" descr="Image result for document icon png">
            <a:extLst>
              <a:ext uri="{FF2B5EF4-FFF2-40B4-BE49-F238E27FC236}">
                <a16:creationId xmlns:a16="http://schemas.microsoft.com/office/drawing/2014/main" id="{7BFF648F-08E4-4D84-8AC3-794DA57BAF8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54654" y="3208826"/>
            <a:ext cx="586397" cy="58639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NHS">
            <a:extLst>
              <a:ext uri="{FF2B5EF4-FFF2-40B4-BE49-F238E27FC236}">
                <a16:creationId xmlns:a16="http://schemas.microsoft.com/office/drawing/2014/main" id="{332324F4-7EF5-431C-8833-A924D205BA4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1256"/>
          <a:stretch/>
        </p:blipFill>
        <p:spPr bwMode="auto">
          <a:xfrm>
            <a:off x="8481901" y="4290298"/>
            <a:ext cx="1203590" cy="4937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scra-prototypes.herokuapp.com/img/SCRa-iphone.png">
            <a:extLst>
              <a:ext uri="{FF2B5EF4-FFF2-40B4-BE49-F238E27FC236}">
                <a16:creationId xmlns:a16="http://schemas.microsoft.com/office/drawing/2014/main" id="{B8A738EF-9820-496B-97D7-E9BB0AE7FA6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418085" y="5206189"/>
            <a:ext cx="1503536" cy="134348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HS Connecting for Health">
            <a:extLst>
              <a:ext uri="{FF2B5EF4-FFF2-40B4-BE49-F238E27FC236}">
                <a16:creationId xmlns:a16="http://schemas.microsoft.com/office/drawing/2014/main" id="{B1AFE804-6DBA-4845-BA58-9F40DD46B3B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09347" y="5206189"/>
            <a:ext cx="1480499" cy="986012"/>
          </a:xfrm>
          <a:prstGeom prst="rect">
            <a:avLst/>
          </a:prstGeom>
          <a:noFill/>
          <a:effectLst>
            <a:softEdge rad="101600"/>
          </a:effectLst>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B690EC96-DBA0-4F69-92FF-69FB933E09B9}"/>
              </a:ext>
            </a:extLst>
          </p:cNvPr>
          <p:cNvGrpSpPr>
            <a:grpSpLocks noChangeAspect="1"/>
          </p:cNvGrpSpPr>
          <p:nvPr/>
        </p:nvGrpSpPr>
        <p:grpSpPr>
          <a:xfrm>
            <a:off x="4188158" y="1758956"/>
            <a:ext cx="2604933" cy="1953928"/>
            <a:chOff x="4305343" y="1754172"/>
            <a:chExt cx="2383557" cy="1787877"/>
          </a:xfrm>
        </p:grpSpPr>
        <p:pic>
          <p:nvPicPr>
            <p:cNvPr id="30" name="Picture 29" descr="A picture containing knife&#10;&#10;Description automatically generated">
              <a:extLst>
                <a:ext uri="{FF2B5EF4-FFF2-40B4-BE49-F238E27FC236}">
                  <a16:creationId xmlns:a16="http://schemas.microsoft.com/office/drawing/2014/main" id="{13692ADE-56C7-40FC-B82F-865D8FD4D9F5}"/>
                </a:ext>
              </a:extLst>
            </p:cNvPr>
            <p:cNvPicPr>
              <a:picLocks noChangeAspect="1"/>
            </p:cNvPicPr>
            <p:nvPr/>
          </p:nvPicPr>
          <p:blipFill rotWithShape="1">
            <a:blip r:embed="rId16"/>
            <a:srcRect l="12872" r="12742" b="6890"/>
            <a:stretch/>
          </p:blipFill>
          <p:spPr>
            <a:xfrm>
              <a:off x="4305343" y="1768034"/>
              <a:ext cx="2383557" cy="1774015"/>
            </a:xfrm>
            <a:prstGeom prst="rect">
              <a:avLst/>
            </a:prstGeom>
          </p:spPr>
        </p:pic>
        <p:pic>
          <p:nvPicPr>
            <p:cNvPr id="31" name="Picture 2" descr="Image result for NHS">
              <a:extLst>
                <a:ext uri="{FF2B5EF4-FFF2-40B4-BE49-F238E27FC236}">
                  <a16:creationId xmlns:a16="http://schemas.microsoft.com/office/drawing/2014/main" id="{4B0C9C02-5C26-499F-8191-E18CE24DEE9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1256"/>
            <a:stretch/>
          </p:blipFill>
          <p:spPr bwMode="auto">
            <a:xfrm>
              <a:off x="4337297" y="1754172"/>
              <a:ext cx="1524880" cy="62558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06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09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56"/>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nodeType="afterEffect">
                                  <p:stCondLst>
                                    <p:cond delay="0"/>
                                  </p:stCondLst>
                                  <p:childTnLst>
                                    <p:set>
                                      <p:cBhvr>
                                        <p:cTn id="53" dur="1" fill="hold">
                                          <p:stCondLst>
                                            <p:cond delay="0"/>
                                          </p:stCondLst>
                                        </p:cTn>
                                        <p:tgtEl>
                                          <p:spTgt spid="307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barn(inVertical)">
                                      <p:cBhvr>
                                        <p:cTn id="58" dur="500"/>
                                        <p:tgtEl>
                                          <p:spTgt spid="24"/>
                                        </p:tgtEl>
                                      </p:cBhvr>
                                    </p:animEffect>
                                  </p:childTnLst>
                                </p:cTn>
                              </p:par>
                              <p:par>
                                <p:cTn id="59" presetID="16" presetClass="entr" presetSubtype="21" fill="hold" nodeType="withEffect">
                                  <p:stCondLst>
                                    <p:cond delay="0"/>
                                  </p:stCondLst>
                                  <p:childTnLst>
                                    <p:set>
                                      <p:cBhvr>
                                        <p:cTn id="60" dur="1" fill="hold">
                                          <p:stCondLst>
                                            <p:cond delay="0"/>
                                          </p:stCondLst>
                                        </p:cTn>
                                        <p:tgtEl>
                                          <p:spTgt spid="5122"/>
                                        </p:tgtEl>
                                        <p:attrNameLst>
                                          <p:attrName>style.visibility</p:attrName>
                                        </p:attrNameLst>
                                      </p:cBhvr>
                                      <p:to>
                                        <p:strVal val="visible"/>
                                      </p:to>
                                    </p:set>
                                    <p:animEffect transition="in" filter="barn(inVertical)">
                                      <p:cBhvr>
                                        <p:cTn id="61"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5"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6AAB2-ABDF-401C-BBCF-68835CEBD0C4}"/>
              </a:ext>
            </a:extLst>
          </p:cNvPr>
          <p:cNvSpPr>
            <a:spLocks noGrp="1"/>
          </p:cNvSpPr>
          <p:nvPr>
            <p:ph type="title"/>
          </p:nvPr>
        </p:nvSpPr>
        <p:spPr/>
        <p:txBody>
          <a:bodyPr/>
          <a:lstStyle/>
          <a:p>
            <a:r>
              <a:rPr lang="en-GB" dirty="0"/>
              <a:t>What does the SCR contain? </a:t>
            </a:r>
          </a:p>
        </p:txBody>
      </p:sp>
      <p:sp>
        <p:nvSpPr>
          <p:cNvPr id="3" name="Content Placeholder 2">
            <a:extLst>
              <a:ext uri="{FF2B5EF4-FFF2-40B4-BE49-F238E27FC236}">
                <a16:creationId xmlns:a16="http://schemas.microsoft.com/office/drawing/2014/main" id="{F17EB237-D0EA-4CB0-9D80-65E171FD6D29}"/>
              </a:ext>
            </a:extLst>
          </p:cNvPr>
          <p:cNvSpPr>
            <a:spLocks noGrp="1"/>
          </p:cNvSpPr>
          <p:nvPr>
            <p:ph idx="1"/>
          </p:nvPr>
        </p:nvSpPr>
        <p:spPr/>
        <p:txBody>
          <a:bodyPr/>
          <a:lstStyle/>
          <a:p>
            <a:pPr marL="0" indent="0">
              <a:buNone/>
            </a:pPr>
            <a:r>
              <a:rPr lang="en-GB" dirty="0"/>
              <a:t>Generally SCRs consist of the following core data items recorded in the GP record, these include;</a:t>
            </a:r>
          </a:p>
          <a:p>
            <a:r>
              <a:rPr lang="en-GB" b="1" dirty="0"/>
              <a:t>Allergies and adverse reactions</a:t>
            </a:r>
            <a:r>
              <a:rPr lang="en-GB" dirty="0"/>
              <a:t>.</a:t>
            </a:r>
          </a:p>
          <a:p>
            <a:r>
              <a:rPr lang="en-GB" b="1" dirty="0"/>
              <a:t>Acute medication </a:t>
            </a:r>
            <a:r>
              <a:rPr lang="en-GB" dirty="0"/>
              <a:t>– prescribed in last 12 months.</a:t>
            </a:r>
          </a:p>
          <a:p>
            <a:r>
              <a:rPr lang="en-GB" b="1" dirty="0"/>
              <a:t>Repeat medication </a:t>
            </a:r>
            <a:r>
              <a:rPr lang="en-GB" dirty="0"/>
              <a:t>– all from the current practice.</a:t>
            </a:r>
          </a:p>
          <a:p>
            <a:r>
              <a:rPr lang="en-GB" b="1" dirty="0"/>
              <a:t>Discontinued repeat medication </a:t>
            </a:r>
            <a:r>
              <a:rPr lang="en-GB" dirty="0"/>
              <a:t>– all meds stopped in the last 6 months.</a:t>
            </a:r>
            <a:endParaRPr lang="en-GB" sz="1200" dirty="0"/>
          </a:p>
          <a:p>
            <a:r>
              <a:rPr lang="en-GB" b="1" dirty="0">
                <a:hlinkClick r:id="rId3"/>
              </a:rPr>
              <a:t>Additional Information </a:t>
            </a:r>
            <a:r>
              <a:rPr lang="en-GB" dirty="0"/>
              <a:t>can also be added to the SCR with the patient’s express consent and includes: Reason for medication, significant medical history, anticipatory care information, communication preferences (SCCI-1605), end of life care information (SCCI-1580) and immunisations</a:t>
            </a:r>
          </a:p>
          <a:p>
            <a:pPr marL="0" indent="0">
              <a:buNone/>
            </a:pPr>
            <a:endParaRPr lang="en-GB" dirty="0"/>
          </a:p>
          <a:p>
            <a:pPr marL="0" indent="0">
              <a:buNone/>
            </a:pPr>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F77E7B94-C1B5-40C9-A025-A9460B725C4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dirty="0">
              <a:ln>
                <a:noFill/>
              </a:ln>
              <a:solidFill>
                <a:srgbClr val="005EB8"/>
              </a:solidFill>
              <a:effectLst/>
              <a:uLnTx/>
              <a:uFillTx/>
              <a:latin typeface="Arial"/>
              <a:ea typeface="+mn-ea"/>
              <a:cs typeface="+mn-cs"/>
            </a:endParaRPr>
          </a:p>
        </p:txBody>
      </p:sp>
      <p:grpSp>
        <p:nvGrpSpPr>
          <p:cNvPr id="9" name="Group 8">
            <a:extLst>
              <a:ext uri="{FF2B5EF4-FFF2-40B4-BE49-F238E27FC236}">
                <a16:creationId xmlns:a16="http://schemas.microsoft.com/office/drawing/2014/main" id="{8C1F2E2F-0F8F-4EFC-8103-3912B7884D2C}"/>
              </a:ext>
            </a:extLst>
          </p:cNvPr>
          <p:cNvGrpSpPr/>
          <p:nvPr/>
        </p:nvGrpSpPr>
        <p:grpSpPr>
          <a:xfrm>
            <a:off x="5100455" y="2157287"/>
            <a:ext cx="6486803" cy="4475861"/>
            <a:chOff x="5100455" y="2157287"/>
            <a:chExt cx="6486803" cy="4475861"/>
          </a:xfrm>
        </p:grpSpPr>
        <p:graphicFrame>
          <p:nvGraphicFramePr>
            <p:cNvPr id="5" name="Object 4">
              <a:hlinkClick r:id="" action="ppaction://ole?verb=0"/>
              <a:extLst>
                <a:ext uri="{FF2B5EF4-FFF2-40B4-BE49-F238E27FC236}">
                  <a16:creationId xmlns:a16="http://schemas.microsoft.com/office/drawing/2014/main" id="{12F9C38D-1DF3-4C28-A1A7-F9294BD4A927}"/>
                </a:ext>
              </a:extLst>
            </p:cNvPr>
            <p:cNvGraphicFramePr>
              <a:graphicFrameLocks noChangeAspect="1"/>
            </p:cNvGraphicFramePr>
            <p:nvPr/>
          </p:nvGraphicFramePr>
          <p:xfrm>
            <a:off x="7871513" y="2157287"/>
            <a:ext cx="1219200" cy="1028700"/>
          </p:xfrm>
          <a:graphic>
            <a:graphicData uri="http://schemas.openxmlformats.org/presentationml/2006/ole">
              <mc:AlternateContent xmlns:mc="http://schemas.openxmlformats.org/markup-compatibility/2006">
                <mc:Choice xmlns:v="urn:schemas-microsoft-com:vml" Requires="v">
                  <p:oleObj spid="_x0000_s2070" name="Acrobat Document" showAsIcon="1" r:id="rId4" imgW="914400" imgH="771480" progId="AcroExch.Document.DC">
                    <p:embed/>
                  </p:oleObj>
                </mc:Choice>
                <mc:Fallback>
                  <p:oleObj name="Acrobat Document" showAsIcon="1" r:id="rId4" imgW="914400" imgH="771480" progId="AcroExch.Document.DC">
                    <p:embed/>
                    <p:pic>
                      <p:nvPicPr>
                        <p:cNvPr id="5" name="Object 4">
                          <a:hlinkClick r:id="" action="ppaction://ole?verb=0"/>
                          <a:extLst>
                            <a:ext uri="{FF2B5EF4-FFF2-40B4-BE49-F238E27FC236}">
                              <a16:creationId xmlns:a16="http://schemas.microsoft.com/office/drawing/2014/main" id="{12F9C38D-1DF3-4C28-A1A7-F9294BD4A927}"/>
                            </a:ext>
                          </a:extLst>
                        </p:cNvPr>
                        <p:cNvPicPr>
                          <a:picLocks noChangeAspect="1" noChangeArrowheads="1"/>
                        </p:cNvPicPr>
                        <p:nvPr/>
                      </p:nvPicPr>
                      <p:blipFill>
                        <a:blip r:embed="rId5"/>
                        <a:srcRect/>
                        <a:stretch>
                          <a:fillRect/>
                        </a:stretch>
                      </p:blipFill>
                      <p:spPr bwMode="auto">
                        <a:xfrm>
                          <a:off x="7871513" y="2157287"/>
                          <a:ext cx="12192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a:hlinkClick r:id="" action="ppaction://ole?verb=0"/>
              <a:extLst>
                <a:ext uri="{FF2B5EF4-FFF2-40B4-BE49-F238E27FC236}">
                  <a16:creationId xmlns:a16="http://schemas.microsoft.com/office/drawing/2014/main" id="{01B0283A-4BF4-42EF-84A9-0EAAC4AB154B}"/>
                </a:ext>
              </a:extLst>
            </p:cNvPr>
            <p:cNvGraphicFramePr>
              <a:graphicFrameLocks noChangeAspect="1"/>
            </p:cNvGraphicFramePr>
            <p:nvPr/>
          </p:nvGraphicFramePr>
          <p:xfrm>
            <a:off x="9090713" y="2172717"/>
            <a:ext cx="1219200" cy="1028700"/>
          </p:xfrm>
          <a:graphic>
            <a:graphicData uri="http://schemas.openxmlformats.org/presentationml/2006/ole">
              <mc:AlternateContent xmlns:mc="http://schemas.openxmlformats.org/markup-compatibility/2006">
                <mc:Choice xmlns:v="urn:schemas-microsoft-com:vml" Requires="v">
                  <p:oleObj spid="_x0000_s2071" name="Acrobat Document" showAsIcon="1" r:id="rId6" imgW="914400" imgH="771480" progId="AcroExch.Document.DC">
                    <p:embed/>
                  </p:oleObj>
                </mc:Choice>
                <mc:Fallback>
                  <p:oleObj name="Acrobat Document" showAsIcon="1" r:id="rId6" imgW="914400" imgH="771480" progId="AcroExch.Document.DC">
                    <p:embed/>
                    <p:pic>
                      <p:nvPicPr>
                        <p:cNvPr id="6" name="Object 5">
                          <a:hlinkClick r:id="" action="ppaction://ole?verb=0"/>
                          <a:extLst>
                            <a:ext uri="{FF2B5EF4-FFF2-40B4-BE49-F238E27FC236}">
                              <a16:creationId xmlns:a16="http://schemas.microsoft.com/office/drawing/2014/main" id="{01B0283A-4BF4-42EF-84A9-0EAAC4AB154B}"/>
                            </a:ext>
                          </a:extLst>
                        </p:cNvPr>
                        <p:cNvPicPr>
                          <a:picLocks noChangeAspect="1" noChangeArrowheads="1"/>
                        </p:cNvPicPr>
                        <p:nvPr/>
                      </p:nvPicPr>
                      <p:blipFill>
                        <a:blip r:embed="rId7"/>
                        <a:srcRect/>
                        <a:stretch>
                          <a:fillRect/>
                        </a:stretch>
                      </p:blipFill>
                      <p:spPr bwMode="auto">
                        <a:xfrm>
                          <a:off x="9090713" y="2172717"/>
                          <a:ext cx="12192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a:hlinkClick r:id="" action="ppaction://ole?verb=0"/>
              <a:extLst>
                <a:ext uri="{FF2B5EF4-FFF2-40B4-BE49-F238E27FC236}">
                  <a16:creationId xmlns:a16="http://schemas.microsoft.com/office/drawing/2014/main" id="{DA543015-3DFC-469D-A346-2BDFFFDEC577}"/>
                </a:ext>
              </a:extLst>
            </p:cNvPr>
            <p:cNvGraphicFramePr>
              <a:graphicFrameLocks noChangeAspect="1"/>
            </p:cNvGraphicFramePr>
            <p:nvPr/>
          </p:nvGraphicFramePr>
          <p:xfrm>
            <a:off x="10368058" y="2172717"/>
            <a:ext cx="1219200" cy="1028700"/>
          </p:xfrm>
          <a:graphic>
            <a:graphicData uri="http://schemas.openxmlformats.org/presentationml/2006/ole">
              <mc:AlternateContent xmlns:mc="http://schemas.openxmlformats.org/markup-compatibility/2006">
                <mc:Choice xmlns:v="urn:schemas-microsoft-com:vml" Requires="v">
                  <p:oleObj spid="_x0000_s2072" name="Acrobat Document" showAsIcon="1" r:id="rId8" imgW="914400" imgH="771480" progId="AcroExch.Document.DC">
                    <p:embed/>
                  </p:oleObj>
                </mc:Choice>
                <mc:Fallback>
                  <p:oleObj name="Acrobat Document" showAsIcon="1" r:id="rId8" imgW="914400" imgH="771480" progId="AcroExch.Document.DC">
                    <p:embed/>
                    <p:pic>
                      <p:nvPicPr>
                        <p:cNvPr id="7" name="Object 6">
                          <a:hlinkClick r:id="" action="ppaction://ole?verb=0"/>
                          <a:extLst>
                            <a:ext uri="{FF2B5EF4-FFF2-40B4-BE49-F238E27FC236}">
                              <a16:creationId xmlns:a16="http://schemas.microsoft.com/office/drawing/2014/main" id="{DA543015-3DFC-469D-A346-2BDFFFDEC577}"/>
                            </a:ext>
                          </a:extLst>
                        </p:cNvPr>
                        <p:cNvPicPr>
                          <a:picLocks noChangeAspect="1" noChangeArrowheads="1"/>
                        </p:cNvPicPr>
                        <p:nvPr/>
                      </p:nvPicPr>
                      <p:blipFill>
                        <a:blip r:embed="rId9"/>
                        <a:srcRect/>
                        <a:stretch>
                          <a:fillRect/>
                        </a:stretch>
                      </p:blipFill>
                      <p:spPr bwMode="auto">
                        <a:xfrm>
                          <a:off x="10368058" y="2172717"/>
                          <a:ext cx="12192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7">
              <a:hlinkClick r:id="" action="ppaction://ole?verb=0"/>
              <a:extLst>
                <a:ext uri="{FF2B5EF4-FFF2-40B4-BE49-F238E27FC236}">
                  <a16:creationId xmlns:a16="http://schemas.microsoft.com/office/drawing/2014/main" id="{6070278C-D8D7-4711-86AB-667E8D9D514C}"/>
                </a:ext>
              </a:extLst>
            </p:cNvPr>
            <p:cNvGraphicFramePr>
              <a:graphicFrameLocks noChangeAspect="1"/>
            </p:cNvGraphicFramePr>
            <p:nvPr/>
          </p:nvGraphicFramePr>
          <p:xfrm>
            <a:off x="5100455" y="5889051"/>
            <a:ext cx="1773431" cy="744097"/>
          </p:xfrm>
          <a:graphic>
            <a:graphicData uri="http://schemas.openxmlformats.org/presentationml/2006/ole">
              <mc:AlternateContent xmlns:mc="http://schemas.openxmlformats.org/markup-compatibility/2006">
                <mc:Choice xmlns:v="urn:schemas-microsoft-com:vml" Requires="v">
                  <p:oleObj spid="_x0000_s2073" name="Packager Shell Object" showAsIcon="1" r:id="rId10" imgW="930600" imgH="372240" progId="Package">
                    <p:embed/>
                  </p:oleObj>
                </mc:Choice>
                <mc:Fallback>
                  <p:oleObj name="Packager Shell Object" showAsIcon="1" r:id="rId10" imgW="930600" imgH="372240" progId="Package">
                    <p:embed/>
                    <p:pic>
                      <p:nvPicPr>
                        <p:cNvPr id="8" name="Object 7">
                          <a:hlinkClick r:id="" action="ppaction://ole?verb=0"/>
                          <a:extLst>
                            <a:ext uri="{FF2B5EF4-FFF2-40B4-BE49-F238E27FC236}">
                              <a16:creationId xmlns:a16="http://schemas.microsoft.com/office/drawing/2014/main" id="{6070278C-D8D7-4711-86AB-667E8D9D514C}"/>
                            </a:ext>
                          </a:extLst>
                        </p:cNvPr>
                        <p:cNvPicPr/>
                        <p:nvPr/>
                      </p:nvPicPr>
                      <p:blipFill>
                        <a:blip r:embed="rId11"/>
                        <a:stretch>
                          <a:fillRect/>
                        </a:stretch>
                      </p:blipFill>
                      <p:spPr>
                        <a:xfrm>
                          <a:off x="5100455" y="5889051"/>
                          <a:ext cx="1773431" cy="744097"/>
                        </a:xfrm>
                        <a:prstGeom prst="rect">
                          <a:avLst/>
                        </a:prstGeom>
                      </p:spPr>
                    </p:pic>
                  </p:oleObj>
                </mc:Fallback>
              </mc:AlternateContent>
            </a:graphicData>
          </a:graphic>
        </p:graphicFrame>
      </p:grpSp>
    </p:spTree>
    <p:extLst>
      <p:ext uri="{BB962C8B-B14F-4D97-AF65-F5344CB8AC3E}">
        <p14:creationId xmlns:p14="http://schemas.microsoft.com/office/powerpoint/2010/main" val="300046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BC1CE-FC78-492B-85D2-9B6D8079A977}"/>
              </a:ext>
            </a:extLst>
          </p:cNvPr>
          <p:cNvSpPr>
            <a:spLocks noGrp="1"/>
          </p:cNvSpPr>
          <p:nvPr>
            <p:ph type="title"/>
          </p:nvPr>
        </p:nvSpPr>
        <p:spPr/>
        <p:txBody>
          <a:bodyPr/>
          <a:lstStyle/>
          <a:p>
            <a:r>
              <a:rPr lang="en-GB" dirty="0"/>
              <a:t>Shielding Patient List Dialog (if available)</a:t>
            </a:r>
          </a:p>
        </p:txBody>
      </p:sp>
      <p:sp>
        <p:nvSpPr>
          <p:cNvPr id="3" name="Content Placeholder 2">
            <a:extLst>
              <a:ext uri="{FF2B5EF4-FFF2-40B4-BE49-F238E27FC236}">
                <a16:creationId xmlns:a16="http://schemas.microsoft.com/office/drawing/2014/main" id="{655D97AE-DE67-4AB2-A81C-8A796CEA0F98}"/>
              </a:ext>
            </a:extLst>
          </p:cNvPr>
          <p:cNvSpPr>
            <a:spLocks noGrp="1"/>
          </p:cNvSpPr>
          <p:nvPr>
            <p:ph idx="1"/>
          </p:nvPr>
        </p:nvSpPr>
        <p:spPr>
          <a:xfrm>
            <a:off x="612000" y="1185864"/>
            <a:ext cx="10975258" cy="5351458"/>
          </a:xfrm>
        </p:spPr>
        <p:txBody>
          <a:bodyPr>
            <a:normAutofit/>
          </a:bodyPr>
          <a:lstStyle/>
          <a:p>
            <a:endParaRPr lang="en-GB" dirty="0"/>
          </a:p>
          <a:p>
            <a:endParaRPr lang="en-GB" dirty="0"/>
          </a:p>
          <a:p>
            <a:endParaRPr lang="en-GB" dirty="0"/>
          </a:p>
          <a:p>
            <a:endParaRPr lang="en-GB" dirty="0"/>
          </a:p>
          <a:p>
            <a:endParaRPr lang="en-GB" dirty="0"/>
          </a:p>
          <a:p>
            <a:endParaRPr lang="en-GB" dirty="0"/>
          </a:p>
          <a:p>
            <a:pPr marL="0" indent="0">
              <a:buNone/>
            </a:pPr>
            <a:endParaRPr lang="en-GB" sz="2200" dirty="0"/>
          </a:p>
          <a:p>
            <a:pPr marL="0" indent="0">
              <a:buNone/>
            </a:pPr>
            <a:endParaRPr lang="en-GB" sz="1200" dirty="0"/>
          </a:p>
          <a:p>
            <a:r>
              <a:rPr lang="en-GB" sz="2200" dirty="0"/>
              <a:t>This information may support you to manage this patient but should not be used in isolation as an assessment of risk. Patient management decisions should always be made drawing on the widest range of information sources.</a:t>
            </a:r>
          </a:p>
        </p:txBody>
      </p:sp>
      <p:sp>
        <p:nvSpPr>
          <p:cNvPr id="4" name="Slide Number Placeholder 3">
            <a:extLst>
              <a:ext uri="{FF2B5EF4-FFF2-40B4-BE49-F238E27FC236}">
                <a16:creationId xmlns:a16="http://schemas.microsoft.com/office/drawing/2014/main" id="{9DC6A28E-26D6-4643-B08D-A321A2A8444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dirty="0">
              <a:ln>
                <a:noFill/>
              </a:ln>
              <a:solidFill>
                <a:srgbClr val="005EB8"/>
              </a:solidFill>
              <a:effectLst/>
              <a:uLnTx/>
              <a:uFillTx/>
              <a:latin typeface="Arial"/>
              <a:ea typeface="+mn-ea"/>
              <a:cs typeface="+mn-cs"/>
            </a:endParaRPr>
          </a:p>
        </p:txBody>
      </p:sp>
      <p:pic>
        <p:nvPicPr>
          <p:cNvPr id="7" name="Picture 6" descr="A screenshot of a social media post&#10;&#10;Description automatically generated">
            <a:extLst>
              <a:ext uri="{FF2B5EF4-FFF2-40B4-BE49-F238E27FC236}">
                <a16:creationId xmlns:a16="http://schemas.microsoft.com/office/drawing/2014/main" id="{7A6BB60A-4283-4B0A-A49F-557A17C934C2}"/>
              </a:ext>
            </a:extLst>
          </p:cNvPr>
          <p:cNvPicPr>
            <a:picLocks noChangeAspect="1"/>
          </p:cNvPicPr>
          <p:nvPr/>
        </p:nvPicPr>
        <p:blipFill rotWithShape="1">
          <a:blip r:embed="rId3"/>
          <a:srcRect t="10158" b="29719"/>
          <a:stretch/>
        </p:blipFill>
        <p:spPr>
          <a:xfrm>
            <a:off x="612000" y="1275750"/>
            <a:ext cx="10762099" cy="3504905"/>
          </a:xfrm>
          <a:prstGeom prst="rect">
            <a:avLst/>
          </a:prstGeom>
        </p:spPr>
      </p:pic>
    </p:spTree>
    <p:extLst>
      <p:ext uri="{BB962C8B-B14F-4D97-AF65-F5344CB8AC3E}">
        <p14:creationId xmlns:p14="http://schemas.microsoft.com/office/powerpoint/2010/main" val="74502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49256-90A0-4D20-BEA4-D91C3D07B6D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09BD3BE-2498-42AD-9F79-C1C484AA4EE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D210408B-A10D-4122-AAB2-7B94979655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GB" sz="1200" b="0" i="0" u="none" strike="noStrike" kern="1200" cap="none" spc="0" normalizeH="0" baseline="0" noProof="0" dirty="0">
              <a:ln>
                <a:noFill/>
              </a:ln>
              <a:solidFill>
                <a:srgbClr val="005EB8"/>
              </a:solidFill>
              <a:effectLst/>
              <a:uLnTx/>
              <a:uFillTx/>
              <a:latin typeface="Arial"/>
              <a:ea typeface="+mn-ea"/>
              <a:cs typeface="+mn-cs"/>
            </a:endParaRPr>
          </a:p>
        </p:txBody>
      </p:sp>
      <p:pic>
        <p:nvPicPr>
          <p:cNvPr id="5" name="Picture 4">
            <a:extLst>
              <a:ext uri="{FF2B5EF4-FFF2-40B4-BE49-F238E27FC236}">
                <a16:creationId xmlns:a16="http://schemas.microsoft.com/office/drawing/2014/main" id="{573B59A2-70DF-4B39-863F-6394C8418E82}"/>
              </a:ext>
            </a:extLst>
          </p:cNvPr>
          <p:cNvPicPr>
            <a:picLocks noChangeAspect="1"/>
          </p:cNvPicPr>
          <p:nvPr/>
        </p:nvPicPr>
        <p:blipFill>
          <a:blip r:embed="rId2"/>
          <a:stretch>
            <a:fillRect/>
          </a:stretch>
        </p:blipFill>
        <p:spPr>
          <a:xfrm>
            <a:off x="0" y="4456"/>
            <a:ext cx="12192000" cy="6849088"/>
          </a:xfrm>
          <a:prstGeom prst="rect">
            <a:avLst/>
          </a:prstGeom>
        </p:spPr>
      </p:pic>
    </p:spTree>
    <p:extLst>
      <p:ext uri="{BB962C8B-B14F-4D97-AF65-F5344CB8AC3E}">
        <p14:creationId xmlns:p14="http://schemas.microsoft.com/office/powerpoint/2010/main" val="155268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A71BF-BF37-4571-8582-3C53CDD4781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C7C896D-89A6-4FA8-B0FF-CB3D62FD0B09}"/>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EEF65BC1-570D-42C7-8B74-4CB7056D12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dirty="0">
              <a:ln>
                <a:noFill/>
              </a:ln>
              <a:solidFill>
                <a:srgbClr val="005EB8"/>
              </a:solidFill>
              <a:effectLst/>
              <a:uLnTx/>
              <a:uFillTx/>
              <a:latin typeface="Arial"/>
              <a:ea typeface="+mn-ea"/>
              <a:cs typeface="+mn-cs"/>
            </a:endParaRPr>
          </a:p>
        </p:txBody>
      </p:sp>
      <p:pic>
        <p:nvPicPr>
          <p:cNvPr id="5" name="Picture 4">
            <a:extLst>
              <a:ext uri="{FF2B5EF4-FFF2-40B4-BE49-F238E27FC236}">
                <a16:creationId xmlns:a16="http://schemas.microsoft.com/office/drawing/2014/main" id="{08AA4EF2-A020-4684-BF23-CF612874FD5A}"/>
              </a:ext>
            </a:extLst>
          </p:cNvPr>
          <p:cNvPicPr>
            <a:picLocks noChangeAspect="1"/>
          </p:cNvPicPr>
          <p:nvPr/>
        </p:nvPicPr>
        <p:blipFill>
          <a:blip r:embed="rId2"/>
          <a:stretch>
            <a:fillRect/>
          </a:stretch>
        </p:blipFill>
        <p:spPr>
          <a:xfrm>
            <a:off x="0" y="0"/>
            <a:ext cx="12401875" cy="7175500"/>
          </a:xfrm>
          <a:prstGeom prst="rect">
            <a:avLst/>
          </a:prstGeom>
        </p:spPr>
      </p:pic>
    </p:spTree>
    <p:extLst>
      <p:ext uri="{BB962C8B-B14F-4D97-AF65-F5344CB8AC3E}">
        <p14:creationId xmlns:p14="http://schemas.microsoft.com/office/powerpoint/2010/main" val="2382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64A8-0E77-493A-8B98-8DEA3A73E001}"/>
              </a:ext>
            </a:extLst>
          </p:cNvPr>
          <p:cNvSpPr>
            <a:spLocks noGrp="1"/>
          </p:cNvSpPr>
          <p:nvPr>
            <p:ph type="title"/>
          </p:nvPr>
        </p:nvSpPr>
        <p:spPr/>
        <p:txBody>
          <a:bodyPr/>
          <a:lstStyle/>
          <a:p>
            <a:r>
              <a:rPr lang="en-GB" dirty="0"/>
              <a:t>NRL Introduction</a:t>
            </a:r>
          </a:p>
        </p:txBody>
      </p:sp>
      <p:sp>
        <p:nvSpPr>
          <p:cNvPr id="4" name="Slide Number Placeholder 3">
            <a:extLst>
              <a:ext uri="{FF2B5EF4-FFF2-40B4-BE49-F238E27FC236}">
                <a16:creationId xmlns:a16="http://schemas.microsoft.com/office/drawing/2014/main" id="{E9AA1672-0E3F-4C32-91BD-B682E3BDE0A5}"/>
              </a:ext>
            </a:extLst>
          </p:cNvPr>
          <p:cNvSpPr>
            <a:spLocks noGrp="1"/>
          </p:cNvSpPr>
          <p:nvPr>
            <p:ph type="sldNum" sz="quarter" idx="12"/>
          </p:nvPr>
        </p:nvSpPr>
        <p:spPr/>
        <p:txBody>
          <a:bodyPr/>
          <a:lstStyle/>
          <a:p>
            <a:fld id="{E6607247-EB78-480B-A962-35111A450531}" type="slidenum">
              <a:rPr lang="en-GB" smtClean="0"/>
              <a:t>3</a:t>
            </a:fld>
            <a:endParaRPr lang="en-GB"/>
          </a:p>
        </p:txBody>
      </p:sp>
    </p:spTree>
    <p:extLst>
      <p:ext uri="{BB962C8B-B14F-4D97-AF65-F5344CB8AC3E}">
        <p14:creationId xmlns:p14="http://schemas.microsoft.com/office/powerpoint/2010/main" val="110669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FCCB8-04B8-4D0E-8B62-934DF8BA7F1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EFF5C50-D07D-4680-A908-6CF3C9027575}"/>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A199E6A8-586C-4650-BD1B-1F07948C25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dirty="0">
              <a:ln>
                <a:noFill/>
              </a:ln>
              <a:solidFill>
                <a:srgbClr val="005EB8"/>
              </a:solidFill>
              <a:effectLst/>
              <a:uLnTx/>
              <a:uFillTx/>
              <a:latin typeface="Arial"/>
              <a:ea typeface="+mn-ea"/>
              <a:cs typeface="+mn-cs"/>
            </a:endParaRPr>
          </a:p>
        </p:txBody>
      </p:sp>
      <p:pic>
        <p:nvPicPr>
          <p:cNvPr id="6" name="Picture 5">
            <a:extLst>
              <a:ext uri="{FF2B5EF4-FFF2-40B4-BE49-F238E27FC236}">
                <a16:creationId xmlns:a16="http://schemas.microsoft.com/office/drawing/2014/main" id="{FD595262-A4A0-4727-ACCE-6D91D499CC2A}"/>
              </a:ext>
            </a:extLst>
          </p:cNvPr>
          <p:cNvPicPr>
            <a:picLocks noChangeAspect="1"/>
          </p:cNvPicPr>
          <p:nvPr/>
        </p:nvPicPr>
        <p:blipFill>
          <a:blip r:embed="rId2"/>
          <a:stretch>
            <a:fillRect/>
          </a:stretch>
        </p:blipFill>
        <p:spPr>
          <a:xfrm>
            <a:off x="0" y="4456"/>
            <a:ext cx="12192000" cy="6849088"/>
          </a:xfrm>
          <a:prstGeom prst="rect">
            <a:avLst/>
          </a:prstGeom>
        </p:spPr>
      </p:pic>
    </p:spTree>
    <p:extLst>
      <p:ext uri="{BB962C8B-B14F-4D97-AF65-F5344CB8AC3E}">
        <p14:creationId xmlns:p14="http://schemas.microsoft.com/office/powerpoint/2010/main" val="3749962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C375C-F4EA-4B02-9553-2678C00FB10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3768347-5B2A-4F1E-B2F7-1392EC1C7348}"/>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FC892AB8-131C-415E-B3F9-0A638BE019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dirty="0">
              <a:ln>
                <a:noFill/>
              </a:ln>
              <a:solidFill>
                <a:srgbClr val="005EB8"/>
              </a:solidFill>
              <a:effectLst/>
              <a:uLnTx/>
              <a:uFillTx/>
              <a:latin typeface="Arial"/>
              <a:ea typeface="+mn-ea"/>
              <a:cs typeface="+mn-cs"/>
            </a:endParaRPr>
          </a:p>
        </p:txBody>
      </p:sp>
      <p:pic>
        <p:nvPicPr>
          <p:cNvPr id="5" name="Picture 4">
            <a:extLst>
              <a:ext uri="{FF2B5EF4-FFF2-40B4-BE49-F238E27FC236}">
                <a16:creationId xmlns:a16="http://schemas.microsoft.com/office/drawing/2014/main" id="{D8B787D5-F561-4302-B3FD-D8EE1F4DB0AE}"/>
              </a:ext>
            </a:extLst>
          </p:cNvPr>
          <p:cNvPicPr>
            <a:picLocks noChangeAspect="1"/>
          </p:cNvPicPr>
          <p:nvPr/>
        </p:nvPicPr>
        <p:blipFill>
          <a:blip r:embed="rId2"/>
          <a:stretch>
            <a:fillRect/>
          </a:stretch>
        </p:blipFill>
        <p:spPr>
          <a:xfrm>
            <a:off x="0" y="4456"/>
            <a:ext cx="12192000" cy="6849088"/>
          </a:xfrm>
          <a:prstGeom prst="rect">
            <a:avLst/>
          </a:prstGeom>
        </p:spPr>
      </p:pic>
    </p:spTree>
    <p:extLst>
      <p:ext uri="{BB962C8B-B14F-4D97-AF65-F5344CB8AC3E}">
        <p14:creationId xmlns:p14="http://schemas.microsoft.com/office/powerpoint/2010/main" val="33081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34BB6-DEF0-4F0E-A2C5-BBD65C3CDE72}"/>
              </a:ext>
            </a:extLst>
          </p:cNvPr>
          <p:cNvSpPr>
            <a:spLocks noGrp="1"/>
          </p:cNvSpPr>
          <p:nvPr>
            <p:ph type="title"/>
          </p:nvPr>
        </p:nvSpPr>
        <p:spPr/>
        <p:txBody>
          <a:bodyPr/>
          <a:lstStyle/>
          <a:p>
            <a:endParaRPr lang="en-GB" dirty="0"/>
          </a:p>
        </p:txBody>
      </p:sp>
      <p:sp>
        <p:nvSpPr>
          <p:cNvPr id="4" name="Slide Number Placeholder 3">
            <a:extLst>
              <a:ext uri="{FF2B5EF4-FFF2-40B4-BE49-F238E27FC236}">
                <a16:creationId xmlns:a16="http://schemas.microsoft.com/office/drawing/2014/main" id="{74DA740A-537E-4E76-A365-4146E2E3C6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dirty="0">
              <a:ln>
                <a:noFill/>
              </a:ln>
              <a:solidFill>
                <a:srgbClr val="005EB8"/>
              </a:solidFill>
              <a:effectLst/>
              <a:uLnTx/>
              <a:uFillTx/>
              <a:latin typeface="Arial"/>
              <a:ea typeface="+mn-ea"/>
              <a:cs typeface="+mn-cs"/>
            </a:endParaRPr>
          </a:p>
        </p:txBody>
      </p:sp>
      <p:sp>
        <p:nvSpPr>
          <p:cNvPr id="7" name="Rectangle: Rounded Corners 6">
            <a:extLst>
              <a:ext uri="{FF2B5EF4-FFF2-40B4-BE49-F238E27FC236}">
                <a16:creationId xmlns:a16="http://schemas.microsoft.com/office/drawing/2014/main" id="{B2349EE1-CA89-4FE8-8330-1BB669C3F0D6}"/>
              </a:ext>
            </a:extLst>
          </p:cNvPr>
          <p:cNvSpPr/>
          <p:nvPr/>
        </p:nvSpPr>
        <p:spPr>
          <a:xfrm>
            <a:off x="1688123" y="3137095"/>
            <a:ext cx="2686929" cy="344659"/>
          </a:xfrm>
          <a:prstGeom prst="roundRect">
            <a:avLst/>
          </a:prstGeom>
          <a:noFill/>
          <a:ln w="508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sp>
        <p:nvSpPr>
          <p:cNvPr id="8" name="Rectangle: Rounded Corners 7">
            <a:extLst>
              <a:ext uri="{FF2B5EF4-FFF2-40B4-BE49-F238E27FC236}">
                <a16:creationId xmlns:a16="http://schemas.microsoft.com/office/drawing/2014/main" id="{AC9396DE-7042-4870-ABE1-79213019788E}"/>
              </a:ext>
            </a:extLst>
          </p:cNvPr>
          <p:cNvSpPr/>
          <p:nvPr/>
        </p:nvSpPr>
        <p:spPr>
          <a:xfrm>
            <a:off x="7816950" y="3148818"/>
            <a:ext cx="2686929" cy="344659"/>
          </a:xfrm>
          <a:prstGeom prst="roundRect">
            <a:avLst/>
          </a:prstGeom>
          <a:noFill/>
          <a:ln w="50800">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Content Placeholder 4">
            <a:extLst>
              <a:ext uri="{FF2B5EF4-FFF2-40B4-BE49-F238E27FC236}">
                <a16:creationId xmlns:a16="http://schemas.microsoft.com/office/drawing/2014/main" id="{FB06EB3F-1080-44E6-B058-4AC3AF28F234}"/>
              </a:ext>
            </a:extLst>
          </p:cNvPr>
          <p:cNvSpPr>
            <a:spLocks noGrp="1"/>
          </p:cNvSpPr>
          <p:nvPr>
            <p:ph idx="1"/>
          </p:nvPr>
        </p:nvSpPr>
        <p:spPr/>
        <p:txBody>
          <a:bodyPr/>
          <a:lstStyle/>
          <a:p>
            <a:endParaRPr lang="en-GB"/>
          </a:p>
        </p:txBody>
      </p:sp>
      <p:pic>
        <p:nvPicPr>
          <p:cNvPr id="9" name="Picture 8">
            <a:extLst>
              <a:ext uri="{FF2B5EF4-FFF2-40B4-BE49-F238E27FC236}">
                <a16:creationId xmlns:a16="http://schemas.microsoft.com/office/drawing/2014/main" id="{D3BB9702-CCB1-4E6D-AED4-B52B46FC2C9F}"/>
              </a:ext>
            </a:extLst>
          </p:cNvPr>
          <p:cNvPicPr>
            <a:picLocks noChangeAspect="1"/>
          </p:cNvPicPr>
          <p:nvPr/>
        </p:nvPicPr>
        <p:blipFill>
          <a:blip r:embed="rId2"/>
          <a:stretch>
            <a:fillRect/>
          </a:stretch>
        </p:blipFill>
        <p:spPr>
          <a:xfrm>
            <a:off x="0" y="4456"/>
            <a:ext cx="12192000" cy="6849088"/>
          </a:xfrm>
          <a:prstGeom prst="rect">
            <a:avLst/>
          </a:prstGeom>
        </p:spPr>
      </p:pic>
    </p:spTree>
    <p:extLst>
      <p:ext uri="{BB962C8B-B14F-4D97-AF65-F5344CB8AC3E}">
        <p14:creationId xmlns:p14="http://schemas.microsoft.com/office/powerpoint/2010/main" val="393924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54478-321A-4EBA-BEA9-B6A97174E0A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F5C21A3-479E-4E36-A3D5-F87C8E463C65}"/>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19403D25-2EA7-4CD3-86E6-B025D594B2C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dirty="0">
              <a:ln>
                <a:noFill/>
              </a:ln>
              <a:solidFill>
                <a:srgbClr val="005EB8"/>
              </a:solidFill>
              <a:effectLst/>
              <a:uLnTx/>
              <a:uFillTx/>
              <a:latin typeface="Arial"/>
              <a:ea typeface="+mn-ea"/>
              <a:cs typeface="+mn-cs"/>
            </a:endParaRPr>
          </a:p>
        </p:txBody>
      </p:sp>
      <p:pic>
        <p:nvPicPr>
          <p:cNvPr id="5" name="Picture 4">
            <a:extLst>
              <a:ext uri="{FF2B5EF4-FFF2-40B4-BE49-F238E27FC236}">
                <a16:creationId xmlns:a16="http://schemas.microsoft.com/office/drawing/2014/main" id="{BD931904-22BB-4CE7-BB6B-002CA215A674}"/>
              </a:ext>
            </a:extLst>
          </p:cNvPr>
          <p:cNvPicPr>
            <a:picLocks noChangeAspect="1"/>
          </p:cNvPicPr>
          <p:nvPr/>
        </p:nvPicPr>
        <p:blipFill>
          <a:blip r:embed="rId2"/>
          <a:stretch>
            <a:fillRect/>
          </a:stretch>
        </p:blipFill>
        <p:spPr>
          <a:xfrm>
            <a:off x="0" y="4456"/>
            <a:ext cx="12192000" cy="6849088"/>
          </a:xfrm>
          <a:prstGeom prst="rect">
            <a:avLst/>
          </a:prstGeom>
        </p:spPr>
      </p:pic>
    </p:spTree>
    <p:extLst>
      <p:ext uri="{BB962C8B-B14F-4D97-AF65-F5344CB8AC3E}">
        <p14:creationId xmlns:p14="http://schemas.microsoft.com/office/powerpoint/2010/main" val="101795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690A9-8D8A-4586-937A-EE4CCBE9177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973B2C1-064A-4DB5-8043-F3BD7049EAAA}"/>
              </a:ext>
            </a:extLst>
          </p:cNvPr>
          <p:cNvSpPr>
            <a:spLocks noGrp="1"/>
          </p:cNvSpPr>
          <p:nvPr>
            <p:ph idx="1"/>
          </p:nvPr>
        </p:nvSpPr>
        <p:spPr/>
        <p:txBody>
          <a:bodyPr/>
          <a:lstStyle/>
          <a:p>
            <a:endParaRPr lang="en-GB" dirty="0"/>
          </a:p>
        </p:txBody>
      </p:sp>
      <p:sp>
        <p:nvSpPr>
          <p:cNvPr id="4" name="Slide Number Placeholder 3">
            <a:extLst>
              <a:ext uri="{FF2B5EF4-FFF2-40B4-BE49-F238E27FC236}">
                <a16:creationId xmlns:a16="http://schemas.microsoft.com/office/drawing/2014/main" id="{4FA97AE9-A823-418D-AE21-F2D2EBEF52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dirty="0">
              <a:ln>
                <a:noFill/>
              </a:ln>
              <a:solidFill>
                <a:srgbClr val="005EB8"/>
              </a:solidFill>
              <a:effectLst/>
              <a:uLnTx/>
              <a:uFillTx/>
              <a:latin typeface="Arial"/>
              <a:ea typeface="+mn-ea"/>
              <a:cs typeface="+mn-cs"/>
            </a:endParaRPr>
          </a:p>
        </p:txBody>
      </p:sp>
      <p:pic>
        <p:nvPicPr>
          <p:cNvPr id="6" name="Picture 5">
            <a:extLst>
              <a:ext uri="{FF2B5EF4-FFF2-40B4-BE49-F238E27FC236}">
                <a16:creationId xmlns:a16="http://schemas.microsoft.com/office/drawing/2014/main" id="{4011B624-0C47-4AA5-8D4F-09DCEB89BF12}"/>
              </a:ext>
            </a:extLst>
          </p:cNvPr>
          <p:cNvPicPr>
            <a:picLocks noChangeAspect="1"/>
          </p:cNvPicPr>
          <p:nvPr/>
        </p:nvPicPr>
        <p:blipFill>
          <a:blip r:embed="rId2"/>
          <a:stretch>
            <a:fillRect/>
          </a:stretch>
        </p:blipFill>
        <p:spPr>
          <a:xfrm>
            <a:off x="0" y="4456"/>
            <a:ext cx="12192000" cy="6849088"/>
          </a:xfrm>
          <a:prstGeom prst="rect">
            <a:avLst/>
          </a:prstGeom>
        </p:spPr>
      </p:pic>
    </p:spTree>
    <p:extLst>
      <p:ext uri="{BB962C8B-B14F-4D97-AF65-F5344CB8AC3E}">
        <p14:creationId xmlns:p14="http://schemas.microsoft.com/office/powerpoint/2010/main" val="99895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B8249-E3F5-4DDB-AD48-4C3D21636430}"/>
              </a:ext>
            </a:extLst>
          </p:cNvPr>
          <p:cNvSpPr>
            <a:spLocks noGrp="1"/>
          </p:cNvSpPr>
          <p:nvPr>
            <p:ph type="title"/>
          </p:nvPr>
        </p:nvSpPr>
        <p:spPr/>
        <p:txBody>
          <a:bodyPr/>
          <a:lstStyle/>
          <a:p>
            <a:r>
              <a:rPr lang="en-GB" dirty="0"/>
              <a:t>NEW - Covid-19 information ‘call out’ (within SCR) 1.</a:t>
            </a:r>
          </a:p>
        </p:txBody>
      </p:sp>
      <p:sp>
        <p:nvSpPr>
          <p:cNvPr id="4" name="Slide Number Placeholder 3">
            <a:extLst>
              <a:ext uri="{FF2B5EF4-FFF2-40B4-BE49-F238E27FC236}">
                <a16:creationId xmlns:a16="http://schemas.microsoft.com/office/drawing/2014/main" id="{4AECB74A-7AC6-45DA-A1C0-4E6B8E5AD32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dirty="0">
              <a:ln>
                <a:noFill/>
              </a:ln>
              <a:solidFill>
                <a:srgbClr val="005EB8"/>
              </a:solidFill>
              <a:effectLst/>
              <a:uLnTx/>
              <a:uFillTx/>
              <a:latin typeface="Arial"/>
              <a:ea typeface="+mn-ea"/>
              <a:cs typeface="+mn-cs"/>
            </a:endParaRPr>
          </a:p>
        </p:txBody>
      </p:sp>
      <p:sp>
        <p:nvSpPr>
          <p:cNvPr id="5" name="Content Placeholder 4">
            <a:extLst>
              <a:ext uri="{FF2B5EF4-FFF2-40B4-BE49-F238E27FC236}">
                <a16:creationId xmlns:a16="http://schemas.microsoft.com/office/drawing/2014/main" id="{23FCEEE9-2453-4193-A1C7-CDC055AC04E8}"/>
              </a:ext>
            </a:extLst>
          </p:cNvPr>
          <p:cNvSpPr>
            <a:spLocks noGrp="1"/>
          </p:cNvSpPr>
          <p:nvPr>
            <p:ph idx="1"/>
          </p:nvPr>
        </p:nvSpPr>
        <p:spPr/>
        <p:txBody>
          <a:bodyPr/>
          <a:lstStyle/>
          <a:p>
            <a:endParaRPr lang="en-GB" dirty="0"/>
          </a:p>
        </p:txBody>
      </p:sp>
      <p:pic>
        <p:nvPicPr>
          <p:cNvPr id="2050" name="Picture 2" descr="SCRa private beta: image of desktop yellow message box">
            <a:extLst>
              <a:ext uri="{FF2B5EF4-FFF2-40B4-BE49-F238E27FC236}">
                <a16:creationId xmlns:a16="http://schemas.microsoft.com/office/drawing/2014/main" id="{54EB925A-99C9-4019-8C10-EF269E41A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00" y="1185864"/>
            <a:ext cx="11038745" cy="5075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7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4D723-5DB6-42C0-8634-5CB5877DBB69}"/>
              </a:ext>
            </a:extLst>
          </p:cNvPr>
          <p:cNvSpPr>
            <a:spLocks noGrp="1"/>
          </p:cNvSpPr>
          <p:nvPr>
            <p:ph type="title"/>
          </p:nvPr>
        </p:nvSpPr>
        <p:spPr/>
        <p:txBody>
          <a:bodyPr/>
          <a:lstStyle/>
          <a:p>
            <a:r>
              <a:rPr lang="en-GB" dirty="0"/>
              <a:t>NEW - Covid-19 information ‘call out’ (within SCR) 2.</a:t>
            </a:r>
          </a:p>
        </p:txBody>
      </p:sp>
      <p:sp>
        <p:nvSpPr>
          <p:cNvPr id="3" name="Content Placeholder 2">
            <a:extLst>
              <a:ext uri="{FF2B5EF4-FFF2-40B4-BE49-F238E27FC236}">
                <a16:creationId xmlns:a16="http://schemas.microsoft.com/office/drawing/2014/main" id="{04CB37FD-ADC0-465B-86EC-3B1D11D7273A}"/>
              </a:ext>
            </a:extLst>
          </p:cNvPr>
          <p:cNvSpPr>
            <a:spLocks noGrp="1"/>
          </p:cNvSpPr>
          <p:nvPr>
            <p:ph idx="1"/>
          </p:nvPr>
        </p:nvSpPr>
        <p:spPr/>
        <p:txBody>
          <a:bodyPr/>
          <a:lstStyle/>
          <a:p>
            <a:r>
              <a:rPr lang="en-GB" dirty="0"/>
              <a:t>This development of Covid-19 ‘call out box’ to SCR, shows a key information banner being available in </a:t>
            </a:r>
            <a:r>
              <a:rPr lang="en-GB" dirty="0" err="1"/>
              <a:t>SCRa</a:t>
            </a:r>
            <a:r>
              <a:rPr lang="en-GB" dirty="0"/>
              <a:t>, 1-click and </a:t>
            </a:r>
            <a:r>
              <a:rPr lang="en-GB" dirty="0" err="1"/>
              <a:t>SCRa</a:t>
            </a:r>
            <a:r>
              <a:rPr lang="en-GB" dirty="0"/>
              <a:t> Private Beta products to alert an SCR viewer to the presence of COVID-19 information with regards to 'Confirmed' and 'Suspected' cases.</a:t>
            </a:r>
          </a:p>
          <a:p>
            <a:r>
              <a:rPr lang="en-GB" dirty="0"/>
              <a:t>The ‘call out’ will refer to the SCR sections of </a:t>
            </a:r>
            <a:r>
              <a:rPr lang="en-GB" i="1" dirty="0"/>
              <a:t>‘Investigation Results</a:t>
            </a:r>
            <a:r>
              <a:rPr lang="en-GB" dirty="0"/>
              <a:t>’ or </a:t>
            </a:r>
            <a:r>
              <a:rPr lang="en-GB" i="1" dirty="0"/>
              <a:t>‘Clinical Observations and Findings’ </a:t>
            </a:r>
            <a:r>
              <a:rPr lang="en-GB" dirty="0"/>
              <a:t>depending on supplier system creating the SCR. </a:t>
            </a:r>
          </a:p>
          <a:p>
            <a:r>
              <a:rPr lang="en-GB" dirty="0"/>
              <a:t>It should be noted that the information on the SCR and the Shielded Patient flag visible on </a:t>
            </a:r>
            <a:r>
              <a:rPr lang="en-GB" dirty="0" err="1"/>
              <a:t>SCRa</a:t>
            </a:r>
            <a:r>
              <a:rPr lang="en-GB" dirty="0"/>
              <a:t> may sometimes show different information. The SCR is updated by the GP record as changes are made whereas the Shielded Patient flag is updated by additional data sources and through a different mechanism. </a:t>
            </a:r>
          </a:p>
          <a:p>
            <a:endParaRPr lang="en-GB" dirty="0"/>
          </a:p>
        </p:txBody>
      </p:sp>
      <p:sp>
        <p:nvSpPr>
          <p:cNvPr id="4" name="Slide Number Placeholder 3">
            <a:extLst>
              <a:ext uri="{FF2B5EF4-FFF2-40B4-BE49-F238E27FC236}">
                <a16:creationId xmlns:a16="http://schemas.microsoft.com/office/drawing/2014/main" id="{E31B5F73-2401-4145-93B8-B392ED93FB0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dirty="0">
              <a:ln>
                <a:noFill/>
              </a:ln>
              <a:solidFill>
                <a:srgbClr val="005EB8"/>
              </a:solidFill>
              <a:effectLst/>
              <a:uLnTx/>
              <a:uFillTx/>
              <a:latin typeface="Arial"/>
              <a:ea typeface="+mn-ea"/>
              <a:cs typeface="+mn-cs"/>
            </a:endParaRPr>
          </a:p>
        </p:txBody>
      </p:sp>
    </p:spTree>
    <p:extLst>
      <p:ext uri="{BB962C8B-B14F-4D97-AF65-F5344CB8AC3E}">
        <p14:creationId xmlns:p14="http://schemas.microsoft.com/office/powerpoint/2010/main" val="218957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Important note on viewing older SCRs</a:t>
            </a:r>
            <a:br>
              <a:rPr lang="en-GB" dirty="0"/>
            </a:br>
            <a:endParaRPr lang="en-GB" dirty="0"/>
          </a:p>
        </p:txBody>
      </p:sp>
      <p:sp>
        <p:nvSpPr>
          <p:cNvPr id="4" name="Content Placeholder 3"/>
          <p:cNvSpPr>
            <a:spLocks noGrp="1"/>
          </p:cNvSpPr>
          <p:nvPr>
            <p:ph idx="1"/>
          </p:nvPr>
        </p:nvSpPr>
        <p:spPr/>
        <p:txBody>
          <a:bodyPr>
            <a:normAutofit/>
          </a:bodyPr>
          <a:lstStyle/>
          <a:p>
            <a:pPr marL="0" indent="0">
              <a:buNone/>
            </a:pPr>
            <a:r>
              <a:rPr lang="en-GB" sz="2200" b="1" dirty="0"/>
              <a:t>Static HTML Issue</a:t>
            </a:r>
          </a:p>
          <a:p>
            <a:r>
              <a:rPr lang="en-GB" sz="2200" u="sng" dirty="0"/>
              <a:t>Any</a:t>
            </a:r>
            <a:r>
              <a:rPr lang="en-GB" sz="2200" dirty="0"/>
              <a:t> SCR with the last update prior to the 7</a:t>
            </a:r>
            <a:r>
              <a:rPr lang="en-GB" sz="2200" baseline="30000" dirty="0"/>
              <a:t>th</a:t>
            </a:r>
            <a:r>
              <a:rPr lang="en-GB" sz="2200" dirty="0"/>
              <a:t> October 2017 will not render in the newly platformed </a:t>
            </a:r>
            <a:r>
              <a:rPr lang="en-GB" sz="2200" dirty="0" err="1"/>
              <a:t>SCRa</a:t>
            </a:r>
            <a:r>
              <a:rPr lang="en-GB" sz="2200" dirty="0"/>
              <a:t>.</a:t>
            </a:r>
          </a:p>
          <a:p>
            <a:r>
              <a:rPr lang="en-GB" sz="2200" dirty="0"/>
              <a:t>If a view of an older SCR is attempted the user will receive a message saying the SCR can not be rendered in the mobile solution. If the user requires this information, please contact the clinical hub.</a:t>
            </a:r>
          </a:p>
          <a:p>
            <a:r>
              <a:rPr lang="en-GB" sz="2200" dirty="0"/>
              <a:t>If SCRs are not seen on regular basis please feedback to  </a:t>
            </a:r>
            <a:r>
              <a:rPr lang="en-GB" sz="2200" dirty="0">
                <a:hlinkClick r:id="rId3"/>
              </a:rPr>
              <a:t>liveservices.operations@nhs.net</a:t>
            </a:r>
            <a:r>
              <a:rPr lang="en-GB" sz="2200" dirty="0"/>
              <a:t>.</a:t>
            </a:r>
          </a:p>
          <a:p>
            <a:endParaRPr lang="en-GB" sz="600" dirty="0"/>
          </a:p>
          <a:p>
            <a:pPr marL="0" indent="0">
              <a:buNone/>
            </a:pPr>
            <a:r>
              <a:rPr lang="en-GB" sz="2200" b="1" dirty="0"/>
              <a:t>Background</a:t>
            </a:r>
          </a:p>
          <a:p>
            <a:r>
              <a:rPr lang="en-GB" sz="2200" dirty="0"/>
              <a:t>Currently this is around 30% of the SCRs held on the NHS Spine, but this number is organically decreasing due to patient </a:t>
            </a:r>
            <a:r>
              <a:rPr lang="en-GB" dirty="0"/>
              <a:t>regularly visiting their practice.</a:t>
            </a:r>
          </a:p>
          <a:p>
            <a:pPr marL="0" indent="0">
              <a:buNone/>
            </a:pPr>
            <a:endParaRPr lang="en-GB" dirty="0"/>
          </a:p>
          <a:p>
            <a:pPr marL="0" indent="0">
              <a:buNone/>
            </a:pPr>
            <a:endParaRPr lang="en-GB" sz="2100" dirty="0"/>
          </a:p>
          <a:p>
            <a:pPr marL="0" indent="0">
              <a:buNone/>
            </a:pPr>
            <a:endParaRPr lang="en-GB" sz="2100" dirty="0"/>
          </a:p>
          <a:p>
            <a:endParaRPr lang="en-GB" sz="2100" dirty="0"/>
          </a:p>
          <a:p>
            <a:endParaRPr lang="en-GB" sz="2100" dirty="0"/>
          </a:p>
          <a:p>
            <a:pPr marL="0" indent="0">
              <a:buNone/>
            </a:pPr>
            <a:endParaRPr lang="en-GB" sz="2100"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srgbClr val="005EB8"/>
              </a:solidFill>
              <a:effectLst/>
              <a:uLnTx/>
              <a:uFillTx/>
              <a:latin typeface="Arial"/>
              <a:ea typeface="+mn-ea"/>
              <a:cs typeface="+mn-cs"/>
            </a:endParaRPr>
          </a:p>
        </p:txBody>
      </p:sp>
    </p:spTree>
    <p:extLst>
      <p:ext uri="{BB962C8B-B14F-4D97-AF65-F5344CB8AC3E}">
        <p14:creationId xmlns:p14="http://schemas.microsoft.com/office/powerpoint/2010/main" val="16812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82FB14-0571-4101-B2A8-C2E746D656AC}"/>
              </a:ext>
            </a:extLst>
          </p:cNvPr>
          <p:cNvPicPr>
            <a:picLocks noChangeAspect="1"/>
          </p:cNvPicPr>
          <p:nvPr/>
        </p:nvPicPr>
        <p:blipFill>
          <a:blip r:embed="rId3">
            <a:alphaModFix amt="13000"/>
            <a:extLst>
              <a:ext uri="{28A0092B-C50C-407E-A947-70E740481C1C}">
                <a14:useLocalDpi xmlns:a14="http://schemas.microsoft.com/office/drawing/2010/main" val="0"/>
              </a:ext>
            </a:extLst>
          </a:blip>
          <a:stretch>
            <a:fillRect/>
          </a:stretch>
        </p:blipFill>
        <p:spPr>
          <a:xfrm>
            <a:off x="-22849" y="-182282"/>
            <a:ext cx="12214849" cy="7040282"/>
          </a:xfrm>
          <a:prstGeom prst="rect">
            <a:avLst/>
          </a:prstGeom>
        </p:spPr>
      </p:pic>
      <p:sp>
        <p:nvSpPr>
          <p:cNvPr id="2" name="Title 1">
            <a:extLst>
              <a:ext uri="{FF2B5EF4-FFF2-40B4-BE49-F238E27FC236}">
                <a16:creationId xmlns:a16="http://schemas.microsoft.com/office/drawing/2014/main" id="{4515CA6F-5A7A-4C34-B729-23820A766AF1}"/>
              </a:ext>
            </a:extLst>
          </p:cNvPr>
          <p:cNvSpPr>
            <a:spLocks noGrp="1"/>
          </p:cNvSpPr>
          <p:nvPr>
            <p:ph type="title"/>
          </p:nvPr>
        </p:nvSpPr>
        <p:spPr/>
        <p:txBody>
          <a:bodyPr/>
          <a:lstStyle/>
          <a:p>
            <a:r>
              <a:rPr lang="en-GB" dirty="0"/>
              <a:t>Information Governance Controls </a:t>
            </a:r>
          </a:p>
        </p:txBody>
      </p:sp>
      <p:sp>
        <p:nvSpPr>
          <p:cNvPr id="3" name="Content Placeholder 2">
            <a:extLst>
              <a:ext uri="{FF2B5EF4-FFF2-40B4-BE49-F238E27FC236}">
                <a16:creationId xmlns:a16="http://schemas.microsoft.com/office/drawing/2014/main" id="{AD9C59E8-D8E5-4B53-AF08-1F91AB90E1F9}"/>
              </a:ext>
            </a:extLst>
          </p:cNvPr>
          <p:cNvSpPr>
            <a:spLocks noGrp="1"/>
          </p:cNvSpPr>
          <p:nvPr>
            <p:ph idx="1"/>
          </p:nvPr>
        </p:nvSpPr>
        <p:spPr/>
        <p:txBody>
          <a:bodyPr/>
          <a:lstStyle/>
          <a:p>
            <a:pPr>
              <a:spcBef>
                <a:spcPts val="600"/>
              </a:spcBef>
            </a:pPr>
            <a:r>
              <a:rPr lang="en-GB" sz="2200" dirty="0"/>
              <a:t>When viewing SCRs, organisations are responsible for the security of SCR accesses.</a:t>
            </a:r>
          </a:p>
          <a:p>
            <a:pPr>
              <a:spcBef>
                <a:spcPts val="600"/>
              </a:spcBef>
            </a:pPr>
            <a:r>
              <a:rPr lang="en-GB" sz="2200" dirty="0"/>
              <a:t>Primarily, this is done through a mechanism of alerts which are visible to the local privacy officer.</a:t>
            </a:r>
          </a:p>
          <a:p>
            <a:pPr>
              <a:spcBef>
                <a:spcPts val="600"/>
              </a:spcBef>
            </a:pPr>
            <a:r>
              <a:rPr lang="en-GB" sz="2200" dirty="0"/>
              <a:t>The privacy officer will regularly view the alerts to ensure that all accesses are appropriate.</a:t>
            </a:r>
          </a:p>
          <a:p>
            <a:pPr marL="0" indent="0">
              <a:spcBef>
                <a:spcPts val="600"/>
              </a:spcBef>
              <a:buNone/>
            </a:pPr>
            <a:endParaRPr lang="en-GB" sz="600" dirty="0"/>
          </a:p>
          <a:p>
            <a:pPr>
              <a:spcBef>
                <a:spcPts val="600"/>
              </a:spcBef>
            </a:pPr>
            <a:r>
              <a:rPr lang="en-GB" sz="2200" b="1" dirty="0"/>
              <a:t>Alerts</a:t>
            </a:r>
            <a:r>
              <a:rPr lang="en-GB" sz="2200" dirty="0"/>
              <a:t> are triggered at </a:t>
            </a:r>
            <a:r>
              <a:rPr lang="en-GB" sz="2200" b="1" dirty="0"/>
              <a:t>two points</a:t>
            </a:r>
            <a:r>
              <a:rPr lang="en-GB" sz="2200" dirty="0"/>
              <a:t>:</a:t>
            </a:r>
          </a:p>
          <a:p>
            <a:pPr lvl="1">
              <a:spcBef>
                <a:spcPts val="600"/>
              </a:spcBef>
            </a:pPr>
            <a:r>
              <a:rPr lang="en-GB" sz="2200" dirty="0"/>
              <a:t>When an individual confirms a </a:t>
            </a:r>
            <a:r>
              <a:rPr lang="en-GB" sz="2200" b="1" dirty="0"/>
              <a:t>legitimate relationship </a:t>
            </a:r>
            <a:r>
              <a:rPr lang="en-GB" sz="2200" dirty="0"/>
              <a:t>to view a patients’ SCR [YES].</a:t>
            </a:r>
          </a:p>
          <a:p>
            <a:pPr lvl="1">
              <a:spcBef>
                <a:spcPts val="600"/>
              </a:spcBef>
            </a:pPr>
            <a:r>
              <a:rPr lang="en-GB" sz="2200" dirty="0"/>
              <a:t>If the </a:t>
            </a:r>
            <a:r>
              <a:rPr lang="en-GB" sz="2200" b="1" dirty="0"/>
              <a:t>emergency access option </a:t>
            </a:r>
            <a:r>
              <a:rPr lang="en-GB" sz="2200" dirty="0"/>
              <a:t>is used to </a:t>
            </a:r>
            <a:r>
              <a:rPr lang="en-GB" sz="2200" b="1" dirty="0"/>
              <a:t>override</a:t>
            </a:r>
            <a:r>
              <a:rPr lang="en-GB" sz="2200" dirty="0"/>
              <a:t> the permission to view. [Emergency Access]</a:t>
            </a:r>
          </a:p>
          <a:p>
            <a:pPr marL="357188" lvl="1" indent="0">
              <a:spcBef>
                <a:spcPts val="600"/>
              </a:spcBef>
              <a:buNone/>
            </a:pPr>
            <a:endParaRPr lang="en-GB" sz="600" dirty="0"/>
          </a:p>
          <a:p>
            <a:pPr>
              <a:spcBef>
                <a:spcPts val="600"/>
              </a:spcBef>
            </a:pPr>
            <a:r>
              <a:rPr lang="en-GB" sz="2200" dirty="0"/>
              <a:t>More information available here; </a:t>
            </a:r>
            <a:r>
              <a:rPr lang="en-GB" sz="2200" dirty="0">
                <a:hlinkClick r:id="rId4"/>
              </a:rPr>
              <a:t>https://digital.nhs.uk/summary-care-records/information-governance</a:t>
            </a:r>
            <a:endParaRPr lang="en-GB" sz="2200" dirty="0"/>
          </a:p>
          <a:p>
            <a:pPr marL="0" indent="0">
              <a:buNone/>
            </a:pPr>
            <a:endParaRPr lang="en-GB" dirty="0"/>
          </a:p>
          <a:p>
            <a:endParaRPr lang="en-GB" dirty="0"/>
          </a:p>
        </p:txBody>
      </p:sp>
      <p:sp>
        <p:nvSpPr>
          <p:cNvPr id="4" name="Slide Number Placeholder 3">
            <a:extLst>
              <a:ext uri="{FF2B5EF4-FFF2-40B4-BE49-F238E27FC236}">
                <a16:creationId xmlns:a16="http://schemas.microsoft.com/office/drawing/2014/main" id="{6ABC2E41-29D8-43EE-A659-126B26D38D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dirty="0">
              <a:ln>
                <a:noFill/>
              </a:ln>
              <a:solidFill>
                <a:srgbClr val="005EB8"/>
              </a:solidFill>
              <a:effectLst/>
              <a:uLnTx/>
              <a:uFillTx/>
              <a:latin typeface="Arial"/>
              <a:ea typeface="+mn-ea"/>
              <a:cs typeface="+mn-cs"/>
            </a:endParaRPr>
          </a:p>
        </p:txBody>
      </p:sp>
    </p:spTree>
    <p:extLst>
      <p:ext uri="{BB962C8B-B14F-4D97-AF65-F5344CB8AC3E}">
        <p14:creationId xmlns:p14="http://schemas.microsoft.com/office/powerpoint/2010/main" val="403605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000" y="320678"/>
            <a:ext cx="10975258" cy="865186"/>
          </a:xfrm>
        </p:spPr>
        <p:txBody>
          <a:bodyPr/>
          <a:lstStyle/>
          <a:p>
            <a:r>
              <a:rPr lang="en-GB" dirty="0"/>
              <a:t>Useful Resources</a:t>
            </a:r>
          </a:p>
        </p:txBody>
      </p:sp>
      <p:sp>
        <p:nvSpPr>
          <p:cNvPr id="4" name="Content Placeholder 3"/>
          <p:cNvSpPr>
            <a:spLocks noGrp="1"/>
          </p:cNvSpPr>
          <p:nvPr>
            <p:ph idx="1"/>
          </p:nvPr>
        </p:nvSpPr>
        <p:spPr/>
        <p:txBody>
          <a:bodyPr>
            <a:normAutofit/>
          </a:bodyPr>
          <a:lstStyle/>
          <a:p>
            <a:r>
              <a:rPr lang="en-GB" sz="2000" dirty="0">
                <a:hlinkClick r:id="rId3"/>
              </a:rPr>
              <a:t>SCR NHS Digital Home</a:t>
            </a:r>
            <a:endParaRPr lang="en-GB" sz="2000" dirty="0"/>
          </a:p>
          <a:p>
            <a:r>
              <a:rPr lang="en-GB" sz="2000" dirty="0">
                <a:hlinkClick r:id="rId4"/>
              </a:rPr>
              <a:t>Viewing SCRs &amp; Scope </a:t>
            </a:r>
            <a:endParaRPr lang="en-GB" sz="2000" dirty="0"/>
          </a:p>
          <a:p>
            <a:r>
              <a:rPr lang="en-GB" sz="2000" dirty="0">
                <a:hlinkClick r:id="rId5"/>
              </a:rPr>
              <a:t>SCR Governance </a:t>
            </a:r>
            <a:endParaRPr lang="en-GB" sz="2000" dirty="0"/>
          </a:p>
          <a:p>
            <a:r>
              <a:rPr lang="it-IT" sz="2000" dirty="0"/>
              <a:t>NHS Spine Portal Link </a:t>
            </a:r>
            <a:r>
              <a:rPr lang="it-IT" sz="2000" dirty="0">
                <a:hlinkClick r:id="rId6"/>
              </a:rPr>
              <a:t>https://portal.national.ncrs.nhs.uk/portal/dt</a:t>
            </a:r>
            <a:endParaRPr lang="it-IT" sz="2000" dirty="0"/>
          </a:p>
          <a:p>
            <a:r>
              <a:rPr lang="it-IT" sz="2000" dirty="0"/>
              <a:t>SCR e-Learning </a:t>
            </a:r>
            <a:r>
              <a:rPr lang="it-IT" sz="2000" dirty="0">
                <a:hlinkClick r:id="rId7"/>
              </a:rPr>
              <a:t>http://www.e-lfh.org.uk/programmes/summary-care-records</a:t>
            </a:r>
            <a:endParaRPr lang="it-IT" sz="2000" dirty="0"/>
          </a:p>
          <a:p>
            <a:r>
              <a:rPr lang="it-IT" sz="2000" dirty="0"/>
              <a:t>SCR Private Beta </a:t>
            </a:r>
            <a:r>
              <a:rPr lang="en-GB" sz="2000" dirty="0">
                <a:hlinkClick r:id="rId8"/>
              </a:rPr>
              <a:t>https://digital.nhs.uk/services/summary-care-record-application-private-beta</a:t>
            </a:r>
            <a:endParaRPr lang="it-IT" sz="2000" dirty="0"/>
          </a:p>
          <a:p>
            <a:r>
              <a:rPr lang="it-IT" sz="2000" dirty="0"/>
              <a:t>NRL </a:t>
            </a:r>
            <a:r>
              <a:rPr lang="en-GB" sz="2000" dirty="0">
                <a:hlinkClick r:id="rId9"/>
              </a:rPr>
              <a:t>https://digital.nhs.uk/services/national-record-locator</a:t>
            </a:r>
            <a:r>
              <a:rPr lang="en-GB" sz="2000" dirty="0"/>
              <a:t> or </a:t>
            </a:r>
            <a:r>
              <a:rPr lang="en-GB" sz="2000" dirty="0">
                <a:hlinkClick r:id="rId10"/>
              </a:rPr>
              <a:t>nrls@nhs.net</a:t>
            </a:r>
            <a:endParaRPr lang="it-IT" sz="2000" dirty="0"/>
          </a:p>
          <a:p>
            <a:r>
              <a:rPr lang="en-GB" sz="2000" dirty="0"/>
              <a:t>Operations Team contacts </a:t>
            </a:r>
            <a:r>
              <a:rPr lang="en-GB" sz="2000" dirty="0">
                <a:hlinkClick r:id="rId11"/>
              </a:rPr>
              <a:t>liveservices.operations@nhs.net</a:t>
            </a:r>
            <a:r>
              <a:rPr lang="en-GB" sz="2000" dirty="0"/>
              <a:t> | </a:t>
            </a:r>
            <a:r>
              <a:rPr lang="en-GB" sz="2000" dirty="0">
                <a:hlinkClick r:id="rId12"/>
              </a:rPr>
              <a:t>scr.comms@nhs.net</a:t>
            </a:r>
            <a:endParaRPr lang="en-GB" sz="2000" dirty="0"/>
          </a:p>
          <a:p>
            <a:pPr marL="0" indent="0">
              <a:buNone/>
            </a:pPr>
            <a:endParaRPr lang="it-IT" sz="2100" dirty="0"/>
          </a:p>
          <a:p>
            <a:endParaRPr lang="en-GB" sz="2100" dirty="0"/>
          </a:p>
          <a:p>
            <a:endParaRPr lang="en-GB" sz="2100" dirty="0"/>
          </a:p>
          <a:p>
            <a:pPr marL="0" indent="0">
              <a:buNone/>
            </a:pPr>
            <a:endParaRPr lang="en-GB" sz="2100" dirty="0"/>
          </a:p>
        </p:txBody>
      </p:sp>
      <p:sp>
        <p:nvSpPr>
          <p:cNvPr id="3" name="Slide Number Placeholder 2"/>
          <p:cNvSpPr>
            <a:spLocks noGrp="1"/>
          </p:cNvSpPr>
          <p:nvPr>
            <p:ph type="sldNum" sz="quarter" idx="12"/>
          </p:nvPr>
        </p:nvSpPr>
        <p:spPr>
          <a:xfrm>
            <a:off x="10877549" y="6432550"/>
            <a:ext cx="709709" cy="216000"/>
          </a:xfrm>
        </p:spPr>
        <p:txBody>
          <a:bodyPr/>
          <a:lstStyle/>
          <a:p>
            <a:fld id="{E6607247-EB78-480B-A962-35111A450531}" type="slidenum">
              <a:rPr lang="en-GB" smtClean="0"/>
              <a:t>39</a:t>
            </a:fld>
            <a:endParaRPr lang="en-GB"/>
          </a:p>
        </p:txBody>
      </p:sp>
    </p:spTree>
    <p:extLst>
      <p:ext uri="{BB962C8B-B14F-4D97-AF65-F5344CB8AC3E}">
        <p14:creationId xmlns:p14="http://schemas.microsoft.com/office/powerpoint/2010/main" val="115386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C98F-9CD5-4529-BAF0-230C610F0304}"/>
              </a:ext>
            </a:extLst>
          </p:cNvPr>
          <p:cNvSpPr>
            <a:spLocks noGrp="1"/>
          </p:cNvSpPr>
          <p:nvPr>
            <p:ph type="title"/>
          </p:nvPr>
        </p:nvSpPr>
        <p:spPr>
          <a:xfrm>
            <a:off x="1200364" y="260648"/>
            <a:ext cx="9121013" cy="623328"/>
          </a:xfrm>
        </p:spPr>
        <p:txBody>
          <a:bodyPr>
            <a:normAutofit/>
          </a:bodyPr>
          <a:lstStyle/>
          <a:p>
            <a:pPr algn="ctr"/>
            <a:r>
              <a:rPr lang="en-GB" sz="3600" dirty="0">
                <a:solidFill>
                  <a:srgbClr val="0070C0"/>
                </a:solidFill>
                <a:latin typeface="+mn-lt"/>
              </a:rPr>
              <a:t>The Vision: </a:t>
            </a:r>
          </a:p>
        </p:txBody>
      </p:sp>
      <p:sp>
        <p:nvSpPr>
          <p:cNvPr id="3" name="Content Placeholder 2">
            <a:extLst>
              <a:ext uri="{FF2B5EF4-FFF2-40B4-BE49-F238E27FC236}">
                <a16:creationId xmlns:a16="http://schemas.microsoft.com/office/drawing/2014/main" id="{063A8DAE-01C9-4A05-A4E3-73DFCFFD86DC}"/>
              </a:ext>
            </a:extLst>
          </p:cNvPr>
          <p:cNvSpPr>
            <a:spLocks noGrp="1"/>
          </p:cNvSpPr>
          <p:nvPr>
            <p:ph idx="1"/>
          </p:nvPr>
        </p:nvSpPr>
        <p:spPr>
          <a:xfrm>
            <a:off x="1196490" y="1162051"/>
            <a:ext cx="9128760" cy="1992631"/>
          </a:xfrm>
        </p:spPr>
        <p:txBody>
          <a:bodyPr>
            <a:normAutofit/>
          </a:bodyPr>
          <a:lstStyle/>
          <a:p>
            <a:pPr marL="0" indent="0" algn="ctr" defTabSz="457178">
              <a:spcBef>
                <a:spcPts val="600"/>
              </a:spcBef>
              <a:spcAft>
                <a:spcPts val="600"/>
              </a:spcAft>
              <a:buClr>
                <a:srgbClr val="0072C6"/>
              </a:buClr>
              <a:buNone/>
              <a:defRPr/>
            </a:pPr>
            <a:endParaRPr lang="en-GB" dirty="0">
              <a:solidFill>
                <a:sysClr val="windowText" lastClr="000000"/>
              </a:solidFill>
              <a:latin typeface="Arial"/>
            </a:endParaRPr>
          </a:p>
          <a:p>
            <a:pPr algn="ctr"/>
            <a:endParaRPr lang="en-GB" dirty="0"/>
          </a:p>
        </p:txBody>
      </p:sp>
      <p:sp>
        <p:nvSpPr>
          <p:cNvPr id="7" name="Freeform: Shape 6">
            <a:extLst>
              <a:ext uri="{FF2B5EF4-FFF2-40B4-BE49-F238E27FC236}">
                <a16:creationId xmlns:a16="http://schemas.microsoft.com/office/drawing/2014/main" id="{25F5409A-D729-4113-AD85-2133488A7B1E}"/>
              </a:ext>
            </a:extLst>
          </p:cNvPr>
          <p:cNvSpPr/>
          <p:nvPr/>
        </p:nvSpPr>
        <p:spPr>
          <a:xfrm>
            <a:off x="407467" y="860960"/>
            <a:ext cx="11332889" cy="1578003"/>
          </a:xfrm>
          <a:custGeom>
            <a:avLst/>
            <a:gdLst>
              <a:gd name="connsiteX0" fmla="*/ 0 w 8499667"/>
              <a:gd name="connsiteY0" fmla="*/ 118350 h 1183502"/>
              <a:gd name="connsiteX1" fmla="*/ 118350 w 8499667"/>
              <a:gd name="connsiteY1" fmla="*/ 0 h 1183502"/>
              <a:gd name="connsiteX2" fmla="*/ 8381317 w 8499667"/>
              <a:gd name="connsiteY2" fmla="*/ 0 h 1183502"/>
              <a:gd name="connsiteX3" fmla="*/ 8499667 w 8499667"/>
              <a:gd name="connsiteY3" fmla="*/ 118350 h 1183502"/>
              <a:gd name="connsiteX4" fmla="*/ 8499667 w 8499667"/>
              <a:gd name="connsiteY4" fmla="*/ 1065152 h 1183502"/>
              <a:gd name="connsiteX5" fmla="*/ 8381317 w 8499667"/>
              <a:gd name="connsiteY5" fmla="*/ 1183502 h 1183502"/>
              <a:gd name="connsiteX6" fmla="*/ 118350 w 8499667"/>
              <a:gd name="connsiteY6" fmla="*/ 1183502 h 1183502"/>
              <a:gd name="connsiteX7" fmla="*/ 0 w 8499667"/>
              <a:gd name="connsiteY7" fmla="*/ 1065152 h 1183502"/>
              <a:gd name="connsiteX8" fmla="*/ 0 w 8499667"/>
              <a:gd name="connsiteY8" fmla="*/ 118350 h 118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99667" h="1183502">
                <a:moveTo>
                  <a:pt x="0" y="118350"/>
                </a:moveTo>
                <a:cubicBezTo>
                  <a:pt x="0" y="52987"/>
                  <a:pt x="52987" y="0"/>
                  <a:pt x="118350" y="0"/>
                </a:cubicBezTo>
                <a:lnTo>
                  <a:pt x="8381317" y="0"/>
                </a:lnTo>
                <a:cubicBezTo>
                  <a:pt x="8446680" y="0"/>
                  <a:pt x="8499667" y="52987"/>
                  <a:pt x="8499667" y="118350"/>
                </a:cubicBezTo>
                <a:lnTo>
                  <a:pt x="8499667" y="1065152"/>
                </a:lnTo>
                <a:cubicBezTo>
                  <a:pt x="8499667" y="1130515"/>
                  <a:pt x="8446680" y="1183502"/>
                  <a:pt x="8381317" y="1183502"/>
                </a:cubicBezTo>
                <a:lnTo>
                  <a:pt x="118350" y="1183502"/>
                </a:lnTo>
                <a:cubicBezTo>
                  <a:pt x="52987" y="1183502"/>
                  <a:pt x="0" y="1130515"/>
                  <a:pt x="0" y="1065152"/>
                </a:cubicBezTo>
                <a:lnTo>
                  <a:pt x="0" y="118350"/>
                </a:lnTo>
                <a:close/>
              </a:path>
            </a:pathLst>
          </a:cu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3">
            <a:schemeClr val="accent1">
              <a:hueOff val="0"/>
              <a:satOff val="0"/>
              <a:lumOff val="0"/>
              <a:alphaOff val="0"/>
            </a:schemeClr>
          </a:fillRef>
          <a:effectRef idx="2">
            <a:scrgbClr r="0" g="0" b="0"/>
          </a:effectRef>
          <a:fontRef idx="minor">
            <a:schemeClr val="lt1"/>
          </a:fontRef>
        </p:style>
        <p:txBody>
          <a:bodyPr spcFirstLastPara="0" vert="horz" wrap="square" lIns="137659" tIns="137659" rIns="137659" bIns="137659" numCol="1" spcCol="1270" anchor="ctr" anchorCtr="0">
            <a:noAutofit/>
          </a:bodyPr>
          <a:lstStyle/>
          <a:p>
            <a:pPr algn="ctr" defTabSz="1066773">
              <a:lnSpc>
                <a:spcPct val="90000"/>
              </a:lnSpc>
              <a:spcBef>
                <a:spcPct val="0"/>
              </a:spcBef>
              <a:spcAft>
                <a:spcPct val="35000"/>
              </a:spcAft>
            </a:pPr>
            <a:r>
              <a:rPr lang="en-GB" sz="2400" dirty="0">
                <a:solidFill>
                  <a:srgbClr val="FFFFFF"/>
                </a:solidFill>
                <a:latin typeface="Arial"/>
              </a:rPr>
              <a:t>The National Record Locator (NRL) is a national index of pointers to patient records.  It enables an authorised clinician, care worker and/or administrator, in any health or care setting, to access a patient’s information to support that patient’s direct care.</a:t>
            </a:r>
          </a:p>
        </p:txBody>
      </p:sp>
      <p:sp>
        <p:nvSpPr>
          <p:cNvPr id="9" name="Rectangle: Rounded Corners 8">
            <a:extLst>
              <a:ext uri="{FF2B5EF4-FFF2-40B4-BE49-F238E27FC236}">
                <a16:creationId xmlns:a16="http://schemas.microsoft.com/office/drawing/2014/main" id="{50018689-749E-44F4-9597-D29CE1D0D51E}"/>
              </a:ext>
            </a:extLst>
          </p:cNvPr>
          <p:cNvSpPr/>
          <p:nvPr/>
        </p:nvSpPr>
        <p:spPr>
          <a:xfrm>
            <a:off x="407467" y="3318934"/>
            <a:ext cx="11332889" cy="1599183"/>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2400" dirty="0">
                <a:solidFill>
                  <a:srgbClr val="FFFFFF"/>
                </a:solidFill>
                <a:latin typeface="Arial"/>
              </a:rPr>
              <a:t>The NRL integrates patient record access across the NHS and Social Care without dictating where those records might be stored, thus realising a level of national interoperability across the service which has previously been unachievable</a:t>
            </a:r>
          </a:p>
        </p:txBody>
      </p:sp>
      <p:sp>
        <p:nvSpPr>
          <p:cNvPr id="12" name="Title 1">
            <a:extLst>
              <a:ext uri="{FF2B5EF4-FFF2-40B4-BE49-F238E27FC236}">
                <a16:creationId xmlns:a16="http://schemas.microsoft.com/office/drawing/2014/main" id="{14B88611-E26A-4B9B-A3B1-CD32912E8477}"/>
              </a:ext>
            </a:extLst>
          </p:cNvPr>
          <p:cNvSpPr txBox="1">
            <a:spLocks/>
          </p:cNvSpPr>
          <p:nvPr/>
        </p:nvSpPr>
        <p:spPr>
          <a:xfrm>
            <a:off x="1200364" y="2699862"/>
            <a:ext cx="9121013" cy="623328"/>
          </a:xfrm>
          <a:prstGeom prst="rect">
            <a:avLst/>
          </a:prstGeom>
        </p:spPr>
        <p:txBody>
          <a:bodyPr vert="horz" lIns="0" tIns="0" rIns="0" bIns="0" rtlCol="0" anchor="t">
            <a:normAutofit fontScale="97500"/>
          </a:bodyPr>
          <a:lstStyle>
            <a:lvl1pPr algn="l" defTabSz="1219170" rtl="0" eaLnBrk="1" latinLnBrk="0" hangingPunct="1">
              <a:spcBef>
                <a:spcPct val="0"/>
              </a:spcBef>
              <a:buNone/>
              <a:defRPr sz="4000" b="1" kern="1200" spc="-53" baseline="0">
                <a:solidFill>
                  <a:schemeClr val="accent1"/>
                </a:solidFill>
                <a:latin typeface="+mj-lt"/>
                <a:ea typeface="+mj-ea"/>
                <a:cs typeface="+mj-cs"/>
              </a:defRPr>
            </a:lvl1pPr>
          </a:lstStyle>
          <a:p>
            <a:pPr algn="ctr"/>
            <a:r>
              <a:rPr lang="en-GB" sz="3600" dirty="0">
                <a:solidFill>
                  <a:srgbClr val="0070C0"/>
                </a:solidFill>
                <a:latin typeface="+mn-lt"/>
              </a:rPr>
              <a:t>The Principles: </a:t>
            </a:r>
          </a:p>
        </p:txBody>
      </p:sp>
      <p:sp>
        <p:nvSpPr>
          <p:cNvPr id="10" name="Rectangle: Rounded Corners 9">
            <a:extLst>
              <a:ext uri="{FF2B5EF4-FFF2-40B4-BE49-F238E27FC236}">
                <a16:creationId xmlns:a16="http://schemas.microsoft.com/office/drawing/2014/main" id="{91535622-5229-494F-BC7F-42132E655536}"/>
              </a:ext>
            </a:extLst>
          </p:cNvPr>
          <p:cNvSpPr/>
          <p:nvPr/>
        </p:nvSpPr>
        <p:spPr>
          <a:xfrm>
            <a:off x="407468" y="5092101"/>
            <a:ext cx="11332888" cy="1599183"/>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GB" sz="2300" dirty="0">
                <a:solidFill>
                  <a:srgbClr val="FFFFFF"/>
                </a:solidFill>
                <a:latin typeface="Arial"/>
              </a:rPr>
              <a:t>NRL is </a:t>
            </a:r>
            <a:r>
              <a:rPr lang="en-GB" sz="2300" u="sng" dirty="0">
                <a:solidFill>
                  <a:srgbClr val="FFFFFF"/>
                </a:solidFill>
                <a:latin typeface="Arial"/>
              </a:rPr>
              <a:t>NOT</a:t>
            </a:r>
            <a:r>
              <a:rPr lang="en-GB" sz="2300" dirty="0">
                <a:solidFill>
                  <a:srgbClr val="FFFFFF"/>
                </a:solidFill>
                <a:latin typeface="Arial"/>
              </a:rPr>
              <a:t> a central data store for patient records</a:t>
            </a:r>
          </a:p>
          <a:p>
            <a:pPr algn="ctr" defTabSz="914377"/>
            <a:r>
              <a:rPr lang="en-GB" sz="2300" dirty="0">
                <a:solidFill>
                  <a:srgbClr val="FFFFFF"/>
                </a:solidFill>
                <a:latin typeface="Arial"/>
              </a:rPr>
              <a:t>It is an index that provides the location of records, the technical means to retrieve them, underpinned by an IG framework to safely support sharing on a national scale</a:t>
            </a:r>
          </a:p>
        </p:txBody>
      </p:sp>
    </p:spTree>
    <p:extLst>
      <p:ext uri="{BB962C8B-B14F-4D97-AF65-F5344CB8AC3E}">
        <p14:creationId xmlns:p14="http://schemas.microsoft.com/office/powerpoint/2010/main" val="409193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246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7AF11-6972-4E3F-AE80-BDC3F3CFAA43}"/>
              </a:ext>
            </a:extLst>
          </p:cNvPr>
          <p:cNvSpPr>
            <a:spLocks noGrp="1"/>
          </p:cNvSpPr>
          <p:nvPr>
            <p:ph type="title"/>
          </p:nvPr>
        </p:nvSpPr>
        <p:spPr/>
        <p:txBody>
          <a:bodyPr/>
          <a:lstStyle/>
          <a:p>
            <a:r>
              <a:rPr lang="en-GB" dirty="0"/>
              <a:t>NRL Overview</a:t>
            </a:r>
          </a:p>
        </p:txBody>
      </p:sp>
      <p:sp>
        <p:nvSpPr>
          <p:cNvPr id="3" name="Content Placeholder 2">
            <a:extLst>
              <a:ext uri="{FF2B5EF4-FFF2-40B4-BE49-F238E27FC236}">
                <a16:creationId xmlns:a16="http://schemas.microsoft.com/office/drawing/2014/main" id="{07041469-E7B7-4C1A-A3D7-D7D9D3B3CBB7}"/>
              </a:ext>
            </a:extLst>
          </p:cNvPr>
          <p:cNvSpPr>
            <a:spLocks noGrp="1"/>
          </p:cNvSpPr>
          <p:nvPr>
            <p:ph idx="1"/>
          </p:nvPr>
        </p:nvSpPr>
        <p:spPr>
          <a:xfrm>
            <a:off x="612000" y="1185864"/>
            <a:ext cx="10975258" cy="5075236"/>
          </a:xfrm>
        </p:spPr>
        <p:txBody>
          <a:bodyPr/>
          <a:lstStyle/>
          <a:p>
            <a:endParaRPr lang="en-GB" dirty="0"/>
          </a:p>
        </p:txBody>
      </p:sp>
      <p:sp>
        <p:nvSpPr>
          <p:cNvPr id="4" name="Slide Number Placeholder 3">
            <a:extLst>
              <a:ext uri="{FF2B5EF4-FFF2-40B4-BE49-F238E27FC236}">
                <a16:creationId xmlns:a16="http://schemas.microsoft.com/office/drawing/2014/main" id="{53CA67E2-0908-46D0-A395-93564E04E847}"/>
              </a:ext>
            </a:extLst>
          </p:cNvPr>
          <p:cNvSpPr>
            <a:spLocks noGrp="1"/>
          </p:cNvSpPr>
          <p:nvPr>
            <p:ph type="sldNum" sz="quarter" idx="12"/>
          </p:nvPr>
        </p:nvSpPr>
        <p:spPr/>
        <p:txBody>
          <a:bodyPr/>
          <a:lstStyle/>
          <a:p>
            <a:fld id="{E6607247-EB78-480B-A962-35111A450531}" type="slidenum">
              <a:rPr lang="en-GB" smtClean="0"/>
              <a:t>5</a:t>
            </a:fld>
            <a:endParaRPr lang="en-GB" dirty="0"/>
          </a:p>
        </p:txBody>
      </p:sp>
      <p:pic>
        <p:nvPicPr>
          <p:cNvPr id="5" name="Content Placeholder 4">
            <a:extLst>
              <a:ext uri="{FF2B5EF4-FFF2-40B4-BE49-F238E27FC236}">
                <a16:creationId xmlns:a16="http://schemas.microsoft.com/office/drawing/2014/main" id="{3116BC0E-B0F2-4DCA-8243-E23FE5348B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0349" y="1604798"/>
            <a:ext cx="1949903" cy="1949903"/>
          </a:xfrm>
          <a:prstGeom prst="rect">
            <a:avLst/>
          </a:prstGeom>
        </p:spPr>
      </p:pic>
      <p:sp>
        <p:nvSpPr>
          <p:cNvPr id="6" name="Rectangle 5">
            <a:extLst>
              <a:ext uri="{FF2B5EF4-FFF2-40B4-BE49-F238E27FC236}">
                <a16:creationId xmlns:a16="http://schemas.microsoft.com/office/drawing/2014/main" id="{B39F8AE5-472A-43F2-AAC9-7134C6E87C5F}"/>
              </a:ext>
            </a:extLst>
          </p:cNvPr>
          <p:cNvSpPr/>
          <p:nvPr/>
        </p:nvSpPr>
        <p:spPr>
          <a:xfrm>
            <a:off x="5084224" y="3428999"/>
            <a:ext cx="1464315"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r>
              <a:rPr lang="en-GB" sz="2400" dirty="0">
                <a:solidFill>
                  <a:prstClr val="white"/>
                </a:solidFill>
                <a:latin typeface="Arial"/>
              </a:rPr>
              <a:t>NRL</a:t>
            </a:r>
          </a:p>
        </p:txBody>
      </p:sp>
      <p:pic>
        <p:nvPicPr>
          <p:cNvPr id="7" name="Picture 6">
            <a:extLst>
              <a:ext uri="{FF2B5EF4-FFF2-40B4-BE49-F238E27FC236}">
                <a16:creationId xmlns:a16="http://schemas.microsoft.com/office/drawing/2014/main" id="{A00A9270-072E-4B12-A512-D7E9C7BF94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7952" y="2180860"/>
            <a:ext cx="2064000" cy="2064000"/>
          </a:xfrm>
          <a:prstGeom prst="rect">
            <a:avLst/>
          </a:prstGeom>
        </p:spPr>
      </p:pic>
      <p:pic>
        <p:nvPicPr>
          <p:cNvPr id="8" name="Picture 7">
            <a:extLst>
              <a:ext uri="{FF2B5EF4-FFF2-40B4-BE49-F238E27FC236}">
                <a16:creationId xmlns:a16="http://schemas.microsoft.com/office/drawing/2014/main" id="{ADBF8418-AD80-4AA7-8695-DD804FFF07B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2722" y="2860461"/>
            <a:ext cx="1314460" cy="568538"/>
          </a:xfrm>
          <a:prstGeom prst="rect">
            <a:avLst/>
          </a:prstGeom>
          <a:effectLst>
            <a:softEdge rad="0"/>
          </a:effectLst>
        </p:spPr>
      </p:pic>
      <p:cxnSp>
        <p:nvCxnSpPr>
          <p:cNvPr id="9" name="Straight Arrow Connector 8">
            <a:extLst>
              <a:ext uri="{FF2B5EF4-FFF2-40B4-BE49-F238E27FC236}">
                <a16:creationId xmlns:a16="http://schemas.microsoft.com/office/drawing/2014/main" id="{2D9912BE-A2E3-4841-8597-DD7982FE9F6A}"/>
              </a:ext>
            </a:extLst>
          </p:cNvPr>
          <p:cNvCxnSpPr>
            <a:cxnSpLocks/>
          </p:cNvCxnSpPr>
          <p:nvPr/>
        </p:nvCxnSpPr>
        <p:spPr>
          <a:xfrm>
            <a:off x="3188167" y="3140967"/>
            <a:ext cx="18960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38F8948-F261-4749-BA71-9AACF944798D}"/>
              </a:ext>
            </a:extLst>
          </p:cNvPr>
          <p:cNvSpPr txBox="1"/>
          <p:nvPr/>
        </p:nvSpPr>
        <p:spPr>
          <a:xfrm>
            <a:off x="3263667" y="2630913"/>
            <a:ext cx="1794081" cy="461665"/>
          </a:xfrm>
          <a:prstGeom prst="rect">
            <a:avLst/>
          </a:prstGeom>
          <a:noFill/>
        </p:spPr>
        <p:txBody>
          <a:bodyPr wrap="none" rtlCol="0">
            <a:spAutoFit/>
          </a:bodyPr>
          <a:lstStyle/>
          <a:p>
            <a:pPr defTabSz="914377"/>
            <a:r>
              <a:rPr lang="en-GB" sz="2400" dirty="0">
                <a:solidFill>
                  <a:prstClr val="black"/>
                </a:solidFill>
                <a:latin typeface="Arial"/>
              </a:rPr>
              <a:t>Add Pointer</a:t>
            </a:r>
          </a:p>
        </p:txBody>
      </p:sp>
      <p:pic>
        <p:nvPicPr>
          <p:cNvPr id="11" name="Graphic 54">
            <a:extLst>
              <a:ext uri="{FF2B5EF4-FFF2-40B4-BE49-F238E27FC236}">
                <a16:creationId xmlns:a16="http://schemas.microsoft.com/office/drawing/2014/main" id="{310477D5-2D2E-46F1-BFCD-F0ABC7FD24D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4456" y="1157359"/>
            <a:ext cx="1218267" cy="1218267"/>
          </a:xfrm>
          <a:prstGeom prst="rect">
            <a:avLst/>
          </a:prstGeom>
        </p:spPr>
      </p:pic>
      <p:cxnSp>
        <p:nvCxnSpPr>
          <p:cNvPr id="12" name="Connector: Elbow 11">
            <a:extLst>
              <a:ext uri="{FF2B5EF4-FFF2-40B4-BE49-F238E27FC236}">
                <a16:creationId xmlns:a16="http://schemas.microsoft.com/office/drawing/2014/main" id="{D3E19118-3BD9-4992-AF1C-6CED88C34A7B}"/>
              </a:ext>
            </a:extLst>
          </p:cNvPr>
          <p:cNvCxnSpPr>
            <a:cxnSpLocks/>
            <a:stCxn id="11" idx="3"/>
          </p:cNvCxnSpPr>
          <p:nvPr/>
        </p:nvCxnSpPr>
        <p:spPr>
          <a:xfrm>
            <a:off x="1642722" y="1766491"/>
            <a:ext cx="393316" cy="6091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0175206-EA5D-423B-8227-0E98B298AAFF}"/>
              </a:ext>
            </a:extLst>
          </p:cNvPr>
          <p:cNvSpPr txBox="1"/>
          <p:nvPr/>
        </p:nvSpPr>
        <p:spPr>
          <a:xfrm>
            <a:off x="1320031" y="4038601"/>
            <a:ext cx="2145972" cy="461665"/>
          </a:xfrm>
          <a:prstGeom prst="rect">
            <a:avLst/>
          </a:prstGeom>
          <a:noFill/>
        </p:spPr>
        <p:txBody>
          <a:bodyPr wrap="none" rtlCol="0">
            <a:spAutoFit/>
          </a:bodyPr>
          <a:lstStyle/>
          <a:p>
            <a:pPr defTabSz="914377"/>
            <a:r>
              <a:rPr lang="en-GB" sz="2400" b="1" dirty="0">
                <a:solidFill>
                  <a:prstClr val="black"/>
                </a:solidFill>
                <a:latin typeface="Arial"/>
              </a:rPr>
              <a:t>NRL Provider</a:t>
            </a:r>
          </a:p>
        </p:txBody>
      </p:sp>
      <p:sp>
        <p:nvSpPr>
          <p:cNvPr id="14" name="TextBox 13">
            <a:extLst>
              <a:ext uri="{FF2B5EF4-FFF2-40B4-BE49-F238E27FC236}">
                <a16:creationId xmlns:a16="http://schemas.microsoft.com/office/drawing/2014/main" id="{8A7965D3-3A77-4DCA-8E95-EC533B0BB798}"/>
              </a:ext>
            </a:extLst>
          </p:cNvPr>
          <p:cNvSpPr txBox="1"/>
          <p:nvPr/>
        </p:nvSpPr>
        <p:spPr>
          <a:xfrm>
            <a:off x="1490363" y="1282288"/>
            <a:ext cx="2101857" cy="461665"/>
          </a:xfrm>
          <a:prstGeom prst="rect">
            <a:avLst/>
          </a:prstGeom>
          <a:noFill/>
        </p:spPr>
        <p:txBody>
          <a:bodyPr wrap="none" rtlCol="0">
            <a:spAutoFit/>
          </a:bodyPr>
          <a:lstStyle/>
          <a:p>
            <a:pPr defTabSz="914377"/>
            <a:r>
              <a:rPr lang="en-GB" sz="2400" dirty="0">
                <a:solidFill>
                  <a:prstClr val="black"/>
                </a:solidFill>
                <a:latin typeface="Arial"/>
              </a:rPr>
              <a:t>Patient record</a:t>
            </a:r>
          </a:p>
        </p:txBody>
      </p:sp>
      <p:pic>
        <p:nvPicPr>
          <p:cNvPr id="15" name="Picture 14">
            <a:extLst>
              <a:ext uri="{FF2B5EF4-FFF2-40B4-BE49-F238E27FC236}">
                <a16:creationId xmlns:a16="http://schemas.microsoft.com/office/drawing/2014/main" id="{6002CE32-1677-4407-AE5E-5ED819BBF5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1207" y="2180860"/>
            <a:ext cx="2064000" cy="2064000"/>
          </a:xfrm>
          <a:prstGeom prst="rect">
            <a:avLst/>
          </a:prstGeom>
        </p:spPr>
      </p:pic>
      <p:sp>
        <p:nvSpPr>
          <p:cNvPr id="17" name="TextBox 16">
            <a:extLst>
              <a:ext uri="{FF2B5EF4-FFF2-40B4-BE49-F238E27FC236}">
                <a16:creationId xmlns:a16="http://schemas.microsoft.com/office/drawing/2014/main" id="{93788E0A-7295-4CC7-8B40-156AAAAFA491}"/>
              </a:ext>
            </a:extLst>
          </p:cNvPr>
          <p:cNvSpPr txBox="1"/>
          <p:nvPr/>
        </p:nvSpPr>
        <p:spPr>
          <a:xfrm>
            <a:off x="8945122" y="4094482"/>
            <a:ext cx="2420086" cy="461665"/>
          </a:xfrm>
          <a:prstGeom prst="rect">
            <a:avLst/>
          </a:prstGeom>
          <a:noFill/>
        </p:spPr>
        <p:txBody>
          <a:bodyPr wrap="none" rtlCol="0">
            <a:spAutoFit/>
          </a:bodyPr>
          <a:lstStyle/>
          <a:p>
            <a:pPr defTabSz="914377"/>
            <a:r>
              <a:rPr lang="en-GB" sz="2400" b="1" dirty="0">
                <a:solidFill>
                  <a:prstClr val="black"/>
                </a:solidFill>
                <a:latin typeface="Arial"/>
              </a:rPr>
              <a:t>NRL Consumer</a:t>
            </a:r>
          </a:p>
        </p:txBody>
      </p:sp>
      <p:cxnSp>
        <p:nvCxnSpPr>
          <p:cNvPr id="18" name="Straight Arrow Connector 17">
            <a:extLst>
              <a:ext uri="{FF2B5EF4-FFF2-40B4-BE49-F238E27FC236}">
                <a16:creationId xmlns:a16="http://schemas.microsoft.com/office/drawing/2014/main" id="{2F481D06-948F-4E41-A84B-D9A9E7E92E72}"/>
              </a:ext>
            </a:extLst>
          </p:cNvPr>
          <p:cNvCxnSpPr>
            <a:cxnSpLocks/>
          </p:cNvCxnSpPr>
          <p:nvPr/>
        </p:nvCxnSpPr>
        <p:spPr>
          <a:xfrm flipH="1">
            <a:off x="6619778" y="2756924"/>
            <a:ext cx="232534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498D4C8-5AA2-460F-B1CA-CD4E413E81B8}"/>
              </a:ext>
            </a:extLst>
          </p:cNvPr>
          <p:cNvSpPr txBox="1"/>
          <p:nvPr/>
        </p:nvSpPr>
        <p:spPr>
          <a:xfrm>
            <a:off x="6557251" y="3100889"/>
            <a:ext cx="2393604" cy="461665"/>
          </a:xfrm>
          <a:prstGeom prst="rect">
            <a:avLst/>
          </a:prstGeom>
          <a:noFill/>
        </p:spPr>
        <p:txBody>
          <a:bodyPr wrap="none" rtlCol="0">
            <a:spAutoFit/>
          </a:bodyPr>
          <a:lstStyle/>
          <a:p>
            <a:pPr defTabSz="914377"/>
            <a:r>
              <a:rPr lang="en-GB" sz="2400" dirty="0">
                <a:solidFill>
                  <a:prstClr val="black"/>
                </a:solidFill>
                <a:latin typeface="Arial"/>
              </a:rPr>
              <a:t>Retrieve Pointer</a:t>
            </a:r>
          </a:p>
        </p:txBody>
      </p:sp>
      <p:sp>
        <p:nvSpPr>
          <p:cNvPr id="20" name="Rectangle 19">
            <a:extLst>
              <a:ext uri="{FF2B5EF4-FFF2-40B4-BE49-F238E27FC236}">
                <a16:creationId xmlns:a16="http://schemas.microsoft.com/office/drawing/2014/main" id="{DD93747D-23C1-406A-9C01-EC5AB6B3E690}"/>
              </a:ext>
            </a:extLst>
          </p:cNvPr>
          <p:cNvSpPr/>
          <p:nvPr/>
        </p:nvSpPr>
        <p:spPr>
          <a:xfrm>
            <a:off x="5105439" y="4802088"/>
            <a:ext cx="1464315" cy="1027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914377"/>
            <a:r>
              <a:rPr lang="en-GB" sz="1867" dirty="0">
                <a:solidFill>
                  <a:prstClr val="white"/>
                </a:solidFill>
                <a:latin typeface="Arial"/>
              </a:rPr>
              <a:t>NHS Spine</a:t>
            </a:r>
          </a:p>
        </p:txBody>
      </p:sp>
      <p:sp>
        <p:nvSpPr>
          <p:cNvPr id="21" name="TextBox 20">
            <a:extLst>
              <a:ext uri="{FF2B5EF4-FFF2-40B4-BE49-F238E27FC236}">
                <a16:creationId xmlns:a16="http://schemas.microsoft.com/office/drawing/2014/main" id="{3234DCE7-E6A3-49AF-93C8-E6A91C02B8DD}"/>
              </a:ext>
            </a:extLst>
          </p:cNvPr>
          <p:cNvSpPr txBox="1"/>
          <p:nvPr/>
        </p:nvSpPr>
        <p:spPr>
          <a:xfrm>
            <a:off x="6768258" y="2274942"/>
            <a:ext cx="1863011" cy="461665"/>
          </a:xfrm>
          <a:prstGeom prst="rect">
            <a:avLst/>
          </a:prstGeom>
          <a:noFill/>
        </p:spPr>
        <p:txBody>
          <a:bodyPr wrap="none" rtlCol="0">
            <a:spAutoFit/>
          </a:bodyPr>
          <a:lstStyle/>
          <a:p>
            <a:pPr defTabSz="914377"/>
            <a:r>
              <a:rPr lang="en-GB" sz="2400" dirty="0">
                <a:solidFill>
                  <a:prstClr val="black"/>
                </a:solidFill>
                <a:latin typeface="Arial"/>
              </a:rPr>
              <a:t>Search NRL</a:t>
            </a:r>
          </a:p>
        </p:txBody>
      </p:sp>
      <p:cxnSp>
        <p:nvCxnSpPr>
          <p:cNvPr id="22" name="Straight Arrow Connector 21">
            <a:extLst>
              <a:ext uri="{FF2B5EF4-FFF2-40B4-BE49-F238E27FC236}">
                <a16:creationId xmlns:a16="http://schemas.microsoft.com/office/drawing/2014/main" id="{4FF5F768-0649-4F34-A8F1-91F773CC4A0C}"/>
              </a:ext>
            </a:extLst>
          </p:cNvPr>
          <p:cNvCxnSpPr>
            <a:cxnSpLocks/>
          </p:cNvCxnSpPr>
          <p:nvPr/>
        </p:nvCxnSpPr>
        <p:spPr>
          <a:xfrm flipV="1">
            <a:off x="6672418" y="3055555"/>
            <a:ext cx="2307111" cy="50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196B852-5B1C-4A2E-AD58-1EA48D87E213}"/>
              </a:ext>
            </a:extLst>
          </p:cNvPr>
          <p:cNvCxnSpPr>
            <a:cxnSpLocks/>
          </p:cNvCxnSpPr>
          <p:nvPr/>
        </p:nvCxnSpPr>
        <p:spPr>
          <a:xfrm flipH="1">
            <a:off x="6619778" y="5287701"/>
            <a:ext cx="3443431"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7EC4573-9F23-451F-93CC-B018AA3663EA}"/>
              </a:ext>
            </a:extLst>
          </p:cNvPr>
          <p:cNvCxnSpPr>
            <a:cxnSpLocks/>
          </p:cNvCxnSpPr>
          <p:nvPr/>
        </p:nvCxnSpPr>
        <p:spPr>
          <a:xfrm flipH="1" flipV="1">
            <a:off x="2345725" y="4500266"/>
            <a:ext cx="3" cy="81541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76DE163-9BAC-44BA-9C35-D8478FAE9BEA}"/>
              </a:ext>
            </a:extLst>
          </p:cNvPr>
          <p:cNvCxnSpPr>
            <a:cxnSpLocks/>
            <a:endCxn id="20" idx="1"/>
          </p:cNvCxnSpPr>
          <p:nvPr/>
        </p:nvCxnSpPr>
        <p:spPr>
          <a:xfrm>
            <a:off x="2345725" y="5315676"/>
            <a:ext cx="275971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846AE67-AE7F-4AE9-AB65-F5B9D2D0854E}"/>
              </a:ext>
            </a:extLst>
          </p:cNvPr>
          <p:cNvCxnSpPr>
            <a:cxnSpLocks/>
          </p:cNvCxnSpPr>
          <p:nvPr/>
        </p:nvCxnSpPr>
        <p:spPr>
          <a:xfrm>
            <a:off x="10063209" y="4556147"/>
            <a:ext cx="0" cy="73140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39D5678-19AB-4A97-A0DF-B6CF0F4CC2A9}"/>
              </a:ext>
            </a:extLst>
          </p:cNvPr>
          <p:cNvSpPr txBox="1"/>
          <p:nvPr/>
        </p:nvSpPr>
        <p:spPr>
          <a:xfrm>
            <a:off x="7288376" y="4802088"/>
            <a:ext cx="2291012" cy="461665"/>
          </a:xfrm>
          <a:prstGeom prst="rect">
            <a:avLst/>
          </a:prstGeom>
          <a:noFill/>
        </p:spPr>
        <p:txBody>
          <a:bodyPr wrap="none" rtlCol="0">
            <a:spAutoFit/>
          </a:bodyPr>
          <a:lstStyle/>
          <a:p>
            <a:pPr defTabSz="914377"/>
            <a:r>
              <a:rPr lang="en-GB" sz="2400" dirty="0">
                <a:solidFill>
                  <a:prstClr val="black"/>
                </a:solidFill>
                <a:latin typeface="Arial"/>
              </a:rPr>
              <a:t>Request record</a:t>
            </a:r>
          </a:p>
        </p:txBody>
      </p:sp>
      <p:cxnSp>
        <p:nvCxnSpPr>
          <p:cNvPr id="28" name="Straight Connector 27">
            <a:extLst>
              <a:ext uri="{FF2B5EF4-FFF2-40B4-BE49-F238E27FC236}">
                <a16:creationId xmlns:a16="http://schemas.microsoft.com/office/drawing/2014/main" id="{2E0103D9-A18C-46FB-86DD-945AFF5685E2}"/>
              </a:ext>
            </a:extLst>
          </p:cNvPr>
          <p:cNvCxnSpPr>
            <a:cxnSpLocks/>
          </p:cNvCxnSpPr>
          <p:nvPr/>
        </p:nvCxnSpPr>
        <p:spPr>
          <a:xfrm>
            <a:off x="2093975" y="5610689"/>
            <a:ext cx="2995005" cy="0"/>
          </a:xfrm>
          <a:prstGeom prst="line">
            <a:avLst/>
          </a:prstGeom>
          <a:ln w="254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C821BF8-497A-42AF-8F5E-5C075CF27D56}"/>
              </a:ext>
            </a:extLst>
          </p:cNvPr>
          <p:cNvCxnSpPr>
            <a:cxnSpLocks/>
          </p:cNvCxnSpPr>
          <p:nvPr/>
        </p:nvCxnSpPr>
        <p:spPr>
          <a:xfrm flipV="1">
            <a:off x="2093975" y="4500265"/>
            <a:ext cx="0" cy="1110424"/>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E313FEE-20D6-428A-97C7-F4E51C2030A3}"/>
              </a:ext>
            </a:extLst>
          </p:cNvPr>
          <p:cNvSpPr txBox="1"/>
          <p:nvPr/>
        </p:nvSpPr>
        <p:spPr>
          <a:xfrm>
            <a:off x="2443576" y="5816038"/>
            <a:ext cx="2068195" cy="461665"/>
          </a:xfrm>
          <a:prstGeom prst="rect">
            <a:avLst/>
          </a:prstGeom>
          <a:noFill/>
        </p:spPr>
        <p:txBody>
          <a:bodyPr wrap="none" rtlCol="0">
            <a:spAutoFit/>
          </a:bodyPr>
          <a:lstStyle/>
          <a:p>
            <a:pPr defTabSz="914377"/>
            <a:r>
              <a:rPr lang="en-GB" sz="2400" dirty="0">
                <a:solidFill>
                  <a:prstClr val="black"/>
                </a:solidFill>
                <a:latin typeface="Arial"/>
              </a:rPr>
              <a:t>Return record</a:t>
            </a:r>
          </a:p>
        </p:txBody>
      </p:sp>
      <p:cxnSp>
        <p:nvCxnSpPr>
          <p:cNvPr id="31" name="Straight Arrow Connector 30">
            <a:extLst>
              <a:ext uri="{FF2B5EF4-FFF2-40B4-BE49-F238E27FC236}">
                <a16:creationId xmlns:a16="http://schemas.microsoft.com/office/drawing/2014/main" id="{76EF7C93-C407-4A51-AA5D-5D719006E81B}"/>
              </a:ext>
            </a:extLst>
          </p:cNvPr>
          <p:cNvCxnSpPr>
            <a:cxnSpLocks/>
          </p:cNvCxnSpPr>
          <p:nvPr/>
        </p:nvCxnSpPr>
        <p:spPr>
          <a:xfrm flipH="1">
            <a:off x="6585975" y="5609143"/>
            <a:ext cx="3737600"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DBC00C-D60C-4BDB-A159-A030D121EEEE}"/>
              </a:ext>
            </a:extLst>
          </p:cNvPr>
          <p:cNvCxnSpPr>
            <a:cxnSpLocks/>
          </p:cNvCxnSpPr>
          <p:nvPr/>
        </p:nvCxnSpPr>
        <p:spPr>
          <a:xfrm>
            <a:off x="10316277" y="4556147"/>
            <a:ext cx="0" cy="1052997"/>
          </a:xfrm>
          <a:prstGeom prst="line">
            <a:avLst/>
          </a:prstGeom>
          <a:ln w="2540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33831DEE-7E6D-4FF9-807D-95FA830931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5977" y="2853402"/>
            <a:ext cx="1314460" cy="568538"/>
          </a:xfrm>
          <a:prstGeom prst="rect">
            <a:avLst/>
          </a:prstGeom>
          <a:effectLst>
            <a:softEdge rad="0"/>
          </a:effectLst>
        </p:spPr>
      </p:pic>
    </p:spTree>
    <p:extLst>
      <p:ext uri="{BB962C8B-B14F-4D97-AF65-F5344CB8AC3E}">
        <p14:creationId xmlns:p14="http://schemas.microsoft.com/office/powerpoint/2010/main" val="177981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136">
            <a:extLst>
              <a:ext uri="{FF2B5EF4-FFF2-40B4-BE49-F238E27FC236}">
                <a16:creationId xmlns:a16="http://schemas.microsoft.com/office/drawing/2014/main" id="{FAE675B8-F8DC-4506-8335-53F1EE549255}"/>
              </a:ext>
            </a:extLst>
          </p:cNvPr>
          <p:cNvGrpSpPr/>
          <p:nvPr/>
        </p:nvGrpSpPr>
        <p:grpSpPr>
          <a:xfrm>
            <a:off x="2644585" y="1124744"/>
            <a:ext cx="7231344" cy="5009024"/>
            <a:chOff x="1585727" y="1523484"/>
            <a:chExt cx="6345105" cy="5041900"/>
          </a:xfrm>
        </p:grpSpPr>
        <p:grpSp>
          <p:nvGrpSpPr>
            <p:cNvPr id="52" name="组合 104">
              <a:extLst>
                <a:ext uri="{FF2B5EF4-FFF2-40B4-BE49-F238E27FC236}">
                  <a16:creationId xmlns:a16="http://schemas.microsoft.com/office/drawing/2014/main" id="{312B9096-6B74-4D34-A717-37F42F79A2C4}"/>
                </a:ext>
              </a:extLst>
            </p:cNvPr>
            <p:cNvGrpSpPr/>
            <p:nvPr/>
          </p:nvGrpSpPr>
          <p:grpSpPr>
            <a:xfrm>
              <a:off x="1999815" y="1523484"/>
              <a:ext cx="4076701" cy="5041900"/>
              <a:chOff x="1999815" y="1523484"/>
              <a:chExt cx="4076701" cy="5041900"/>
            </a:xfrm>
          </p:grpSpPr>
          <p:sp>
            <p:nvSpPr>
              <p:cNvPr id="77" name="任意多边形 4">
                <a:extLst>
                  <a:ext uri="{FF2B5EF4-FFF2-40B4-BE49-F238E27FC236}">
                    <a16:creationId xmlns:a16="http://schemas.microsoft.com/office/drawing/2014/main" id="{92F9708C-2572-44CB-A0B5-0936AE8ACEF3}"/>
                  </a:ext>
                </a:extLst>
              </p:cNvPr>
              <p:cNvSpPr>
                <a:spLocks/>
              </p:cNvSpPr>
              <p:nvPr/>
            </p:nvSpPr>
            <p:spPr bwMode="auto">
              <a:xfrm>
                <a:off x="3730190" y="1523484"/>
                <a:ext cx="957263" cy="1184275"/>
              </a:xfrm>
              <a:custGeom>
                <a:avLst/>
                <a:gdLst>
                  <a:gd name="T0" fmla="*/ 36805776 w 4606"/>
                  <a:gd name="T1" fmla="*/ 0 h 5701"/>
                  <a:gd name="T2" fmla="*/ 0 w 4606"/>
                  <a:gd name="T3" fmla="*/ 36770974 h 5701"/>
                  <a:gd name="T4" fmla="*/ 36805776 w 4606"/>
                  <a:gd name="T5" fmla="*/ 36770974 h 5701"/>
                  <a:gd name="T6" fmla="*/ 36805776 w 4606"/>
                  <a:gd name="T7" fmla="*/ 0 h 5701"/>
                  <a:gd name="T8" fmla="*/ 0 60000 65536"/>
                  <a:gd name="T9" fmla="*/ 0 60000 65536"/>
                  <a:gd name="T10" fmla="*/ 0 60000 65536"/>
                  <a:gd name="T11" fmla="*/ 0 60000 65536"/>
                  <a:gd name="T12" fmla="*/ 0 w 4606"/>
                  <a:gd name="T13" fmla="*/ 0 h 5701"/>
                  <a:gd name="T14" fmla="*/ 4606 w 4606"/>
                  <a:gd name="T15" fmla="*/ 5701 h 5701"/>
                </a:gdLst>
                <a:ahLst/>
                <a:cxnLst>
                  <a:cxn ang="T8">
                    <a:pos x="T0" y="T1"/>
                  </a:cxn>
                  <a:cxn ang="T9">
                    <a:pos x="T2" y="T3"/>
                  </a:cxn>
                  <a:cxn ang="T10">
                    <a:pos x="T4" y="T5"/>
                  </a:cxn>
                  <a:cxn ang="T11">
                    <a:pos x="T6" y="T7"/>
                  </a:cxn>
                </a:cxnLst>
                <a:rect l="T12" t="T13" r="T14" b="T15"/>
                <a:pathLst>
                  <a:path w="4606" h="5701">
                    <a:moveTo>
                      <a:pt x="1591" y="0"/>
                    </a:moveTo>
                    <a:lnTo>
                      <a:pt x="1527" y="43"/>
                    </a:lnTo>
                    <a:lnTo>
                      <a:pt x="1467" y="97"/>
                    </a:lnTo>
                    <a:lnTo>
                      <a:pt x="1455" y="196"/>
                    </a:lnTo>
                    <a:lnTo>
                      <a:pt x="1410" y="274"/>
                    </a:lnTo>
                    <a:lnTo>
                      <a:pt x="1318" y="291"/>
                    </a:lnTo>
                    <a:lnTo>
                      <a:pt x="1317" y="358"/>
                    </a:lnTo>
                    <a:lnTo>
                      <a:pt x="1246" y="382"/>
                    </a:lnTo>
                    <a:lnTo>
                      <a:pt x="1258" y="450"/>
                    </a:lnTo>
                    <a:lnTo>
                      <a:pt x="1159" y="544"/>
                    </a:lnTo>
                    <a:lnTo>
                      <a:pt x="1102" y="651"/>
                    </a:lnTo>
                    <a:lnTo>
                      <a:pt x="1081" y="714"/>
                    </a:lnTo>
                    <a:lnTo>
                      <a:pt x="913" y="678"/>
                    </a:lnTo>
                    <a:lnTo>
                      <a:pt x="873" y="756"/>
                    </a:lnTo>
                    <a:lnTo>
                      <a:pt x="924" y="768"/>
                    </a:lnTo>
                    <a:lnTo>
                      <a:pt x="982" y="882"/>
                    </a:lnTo>
                    <a:lnTo>
                      <a:pt x="967" y="948"/>
                    </a:lnTo>
                    <a:lnTo>
                      <a:pt x="1099" y="1083"/>
                    </a:lnTo>
                    <a:lnTo>
                      <a:pt x="1122" y="1188"/>
                    </a:lnTo>
                    <a:lnTo>
                      <a:pt x="1111" y="1267"/>
                    </a:lnTo>
                    <a:lnTo>
                      <a:pt x="1173" y="1321"/>
                    </a:lnTo>
                    <a:lnTo>
                      <a:pt x="1168" y="1399"/>
                    </a:lnTo>
                    <a:lnTo>
                      <a:pt x="1276" y="1440"/>
                    </a:lnTo>
                    <a:lnTo>
                      <a:pt x="1221" y="1467"/>
                    </a:lnTo>
                    <a:lnTo>
                      <a:pt x="1204" y="1555"/>
                    </a:lnTo>
                    <a:lnTo>
                      <a:pt x="1134" y="1596"/>
                    </a:lnTo>
                    <a:lnTo>
                      <a:pt x="1032" y="1594"/>
                    </a:lnTo>
                    <a:lnTo>
                      <a:pt x="943" y="1665"/>
                    </a:lnTo>
                    <a:lnTo>
                      <a:pt x="865" y="1675"/>
                    </a:lnTo>
                    <a:lnTo>
                      <a:pt x="823" y="1722"/>
                    </a:lnTo>
                    <a:lnTo>
                      <a:pt x="876" y="1800"/>
                    </a:lnTo>
                    <a:lnTo>
                      <a:pt x="849" y="1852"/>
                    </a:lnTo>
                    <a:lnTo>
                      <a:pt x="726" y="1945"/>
                    </a:lnTo>
                    <a:lnTo>
                      <a:pt x="684" y="1894"/>
                    </a:lnTo>
                    <a:lnTo>
                      <a:pt x="591" y="1900"/>
                    </a:lnTo>
                    <a:lnTo>
                      <a:pt x="498" y="1929"/>
                    </a:lnTo>
                    <a:lnTo>
                      <a:pt x="460" y="2031"/>
                    </a:lnTo>
                    <a:lnTo>
                      <a:pt x="363" y="2053"/>
                    </a:lnTo>
                    <a:lnTo>
                      <a:pt x="310" y="2140"/>
                    </a:lnTo>
                    <a:lnTo>
                      <a:pt x="190" y="2209"/>
                    </a:lnTo>
                    <a:lnTo>
                      <a:pt x="117" y="2302"/>
                    </a:lnTo>
                    <a:lnTo>
                      <a:pt x="198" y="2347"/>
                    </a:lnTo>
                    <a:lnTo>
                      <a:pt x="157" y="2403"/>
                    </a:lnTo>
                    <a:lnTo>
                      <a:pt x="159" y="2463"/>
                    </a:lnTo>
                    <a:lnTo>
                      <a:pt x="48" y="2482"/>
                    </a:lnTo>
                    <a:lnTo>
                      <a:pt x="0" y="2638"/>
                    </a:lnTo>
                    <a:lnTo>
                      <a:pt x="34" y="2712"/>
                    </a:lnTo>
                    <a:lnTo>
                      <a:pt x="51" y="2749"/>
                    </a:lnTo>
                    <a:lnTo>
                      <a:pt x="96" y="2829"/>
                    </a:lnTo>
                    <a:lnTo>
                      <a:pt x="207" y="2868"/>
                    </a:lnTo>
                    <a:lnTo>
                      <a:pt x="237" y="2958"/>
                    </a:lnTo>
                    <a:lnTo>
                      <a:pt x="297" y="3001"/>
                    </a:lnTo>
                    <a:lnTo>
                      <a:pt x="337" y="3055"/>
                    </a:lnTo>
                    <a:lnTo>
                      <a:pt x="465" y="3016"/>
                    </a:lnTo>
                    <a:lnTo>
                      <a:pt x="496" y="3058"/>
                    </a:lnTo>
                    <a:lnTo>
                      <a:pt x="460" y="3134"/>
                    </a:lnTo>
                    <a:lnTo>
                      <a:pt x="511" y="3223"/>
                    </a:lnTo>
                    <a:lnTo>
                      <a:pt x="399" y="3250"/>
                    </a:lnTo>
                    <a:lnTo>
                      <a:pt x="297" y="3319"/>
                    </a:lnTo>
                    <a:lnTo>
                      <a:pt x="295" y="3397"/>
                    </a:lnTo>
                    <a:lnTo>
                      <a:pt x="265" y="3465"/>
                    </a:lnTo>
                    <a:lnTo>
                      <a:pt x="217" y="3507"/>
                    </a:lnTo>
                    <a:lnTo>
                      <a:pt x="279" y="3564"/>
                    </a:lnTo>
                    <a:lnTo>
                      <a:pt x="307" y="3663"/>
                    </a:lnTo>
                    <a:lnTo>
                      <a:pt x="349" y="3705"/>
                    </a:lnTo>
                    <a:lnTo>
                      <a:pt x="304" y="3738"/>
                    </a:lnTo>
                    <a:lnTo>
                      <a:pt x="283" y="3808"/>
                    </a:lnTo>
                    <a:lnTo>
                      <a:pt x="199" y="3885"/>
                    </a:lnTo>
                    <a:lnTo>
                      <a:pt x="267" y="3946"/>
                    </a:lnTo>
                    <a:lnTo>
                      <a:pt x="280" y="4005"/>
                    </a:lnTo>
                    <a:lnTo>
                      <a:pt x="258" y="4071"/>
                    </a:lnTo>
                    <a:lnTo>
                      <a:pt x="307" y="4162"/>
                    </a:lnTo>
                    <a:lnTo>
                      <a:pt x="388" y="4212"/>
                    </a:lnTo>
                    <a:lnTo>
                      <a:pt x="484" y="4179"/>
                    </a:lnTo>
                    <a:lnTo>
                      <a:pt x="534" y="4101"/>
                    </a:lnTo>
                    <a:lnTo>
                      <a:pt x="615" y="4080"/>
                    </a:lnTo>
                    <a:lnTo>
                      <a:pt x="682" y="4018"/>
                    </a:lnTo>
                    <a:lnTo>
                      <a:pt x="720" y="4093"/>
                    </a:lnTo>
                    <a:lnTo>
                      <a:pt x="864" y="4236"/>
                    </a:lnTo>
                    <a:lnTo>
                      <a:pt x="916" y="4275"/>
                    </a:lnTo>
                    <a:lnTo>
                      <a:pt x="922" y="4339"/>
                    </a:lnTo>
                    <a:lnTo>
                      <a:pt x="873" y="4398"/>
                    </a:lnTo>
                    <a:lnTo>
                      <a:pt x="853" y="4488"/>
                    </a:lnTo>
                    <a:lnTo>
                      <a:pt x="873" y="4530"/>
                    </a:lnTo>
                    <a:lnTo>
                      <a:pt x="805" y="4674"/>
                    </a:lnTo>
                    <a:lnTo>
                      <a:pt x="832" y="4740"/>
                    </a:lnTo>
                    <a:lnTo>
                      <a:pt x="884" y="4782"/>
                    </a:lnTo>
                    <a:lnTo>
                      <a:pt x="934" y="4774"/>
                    </a:lnTo>
                    <a:lnTo>
                      <a:pt x="973" y="4846"/>
                    </a:lnTo>
                    <a:lnTo>
                      <a:pt x="924" y="4900"/>
                    </a:lnTo>
                    <a:lnTo>
                      <a:pt x="868" y="4950"/>
                    </a:lnTo>
                    <a:lnTo>
                      <a:pt x="913" y="5031"/>
                    </a:lnTo>
                    <a:lnTo>
                      <a:pt x="916" y="5088"/>
                    </a:lnTo>
                    <a:lnTo>
                      <a:pt x="1009" y="5173"/>
                    </a:lnTo>
                    <a:lnTo>
                      <a:pt x="1075" y="5247"/>
                    </a:lnTo>
                    <a:lnTo>
                      <a:pt x="1134" y="5268"/>
                    </a:lnTo>
                    <a:lnTo>
                      <a:pt x="1159" y="5341"/>
                    </a:lnTo>
                    <a:lnTo>
                      <a:pt x="1228" y="5352"/>
                    </a:lnTo>
                    <a:lnTo>
                      <a:pt x="1254" y="5428"/>
                    </a:lnTo>
                    <a:lnTo>
                      <a:pt x="1260" y="5509"/>
                    </a:lnTo>
                    <a:lnTo>
                      <a:pt x="1258" y="5577"/>
                    </a:lnTo>
                    <a:lnTo>
                      <a:pt x="1252" y="5658"/>
                    </a:lnTo>
                    <a:lnTo>
                      <a:pt x="1369" y="5659"/>
                    </a:lnTo>
                    <a:lnTo>
                      <a:pt x="1441" y="5629"/>
                    </a:lnTo>
                    <a:lnTo>
                      <a:pt x="1528" y="5584"/>
                    </a:lnTo>
                    <a:lnTo>
                      <a:pt x="1626" y="5622"/>
                    </a:lnTo>
                    <a:lnTo>
                      <a:pt x="1740" y="5701"/>
                    </a:lnTo>
                    <a:lnTo>
                      <a:pt x="1863" y="5677"/>
                    </a:lnTo>
                    <a:lnTo>
                      <a:pt x="2011" y="5571"/>
                    </a:lnTo>
                    <a:lnTo>
                      <a:pt x="1995" y="5500"/>
                    </a:lnTo>
                    <a:lnTo>
                      <a:pt x="2062" y="5473"/>
                    </a:lnTo>
                    <a:lnTo>
                      <a:pt x="2160" y="5577"/>
                    </a:lnTo>
                    <a:lnTo>
                      <a:pt x="2209" y="5464"/>
                    </a:lnTo>
                    <a:lnTo>
                      <a:pt x="2191" y="5389"/>
                    </a:lnTo>
                    <a:lnTo>
                      <a:pt x="2229" y="5359"/>
                    </a:lnTo>
                    <a:lnTo>
                      <a:pt x="2271" y="5394"/>
                    </a:lnTo>
                    <a:lnTo>
                      <a:pt x="2356" y="5335"/>
                    </a:lnTo>
                    <a:lnTo>
                      <a:pt x="2413" y="5353"/>
                    </a:lnTo>
                    <a:lnTo>
                      <a:pt x="2490" y="5349"/>
                    </a:lnTo>
                    <a:lnTo>
                      <a:pt x="2530" y="5409"/>
                    </a:lnTo>
                    <a:lnTo>
                      <a:pt x="2545" y="5437"/>
                    </a:lnTo>
                    <a:lnTo>
                      <a:pt x="2610" y="5418"/>
                    </a:lnTo>
                    <a:lnTo>
                      <a:pt x="2667" y="5464"/>
                    </a:lnTo>
                    <a:lnTo>
                      <a:pt x="2695" y="5532"/>
                    </a:lnTo>
                    <a:lnTo>
                      <a:pt x="2797" y="5634"/>
                    </a:lnTo>
                    <a:lnTo>
                      <a:pt x="2839" y="5592"/>
                    </a:lnTo>
                    <a:lnTo>
                      <a:pt x="2887" y="5587"/>
                    </a:lnTo>
                    <a:lnTo>
                      <a:pt x="2973" y="5685"/>
                    </a:lnTo>
                    <a:lnTo>
                      <a:pt x="2971" y="5494"/>
                    </a:lnTo>
                    <a:lnTo>
                      <a:pt x="3030" y="5530"/>
                    </a:lnTo>
                    <a:lnTo>
                      <a:pt x="3052" y="5595"/>
                    </a:lnTo>
                    <a:lnTo>
                      <a:pt x="3111" y="5542"/>
                    </a:lnTo>
                    <a:lnTo>
                      <a:pt x="3171" y="5547"/>
                    </a:lnTo>
                    <a:lnTo>
                      <a:pt x="3196" y="5631"/>
                    </a:lnTo>
                    <a:lnTo>
                      <a:pt x="3253" y="5601"/>
                    </a:lnTo>
                    <a:lnTo>
                      <a:pt x="3276" y="5635"/>
                    </a:lnTo>
                    <a:lnTo>
                      <a:pt x="3367" y="5575"/>
                    </a:lnTo>
                    <a:lnTo>
                      <a:pt x="3402" y="5532"/>
                    </a:lnTo>
                    <a:lnTo>
                      <a:pt x="3474" y="5532"/>
                    </a:lnTo>
                    <a:lnTo>
                      <a:pt x="3529" y="5460"/>
                    </a:lnTo>
                    <a:lnTo>
                      <a:pt x="3637" y="5460"/>
                    </a:lnTo>
                    <a:lnTo>
                      <a:pt x="3696" y="5487"/>
                    </a:lnTo>
                    <a:lnTo>
                      <a:pt x="3738" y="5496"/>
                    </a:lnTo>
                    <a:lnTo>
                      <a:pt x="3790" y="5500"/>
                    </a:lnTo>
                    <a:lnTo>
                      <a:pt x="3856" y="5461"/>
                    </a:lnTo>
                    <a:lnTo>
                      <a:pt x="3979" y="5506"/>
                    </a:lnTo>
                    <a:lnTo>
                      <a:pt x="4062" y="5473"/>
                    </a:lnTo>
                    <a:lnTo>
                      <a:pt x="4135" y="5476"/>
                    </a:lnTo>
                    <a:lnTo>
                      <a:pt x="4222" y="5536"/>
                    </a:lnTo>
                    <a:lnTo>
                      <a:pt x="4299" y="5506"/>
                    </a:lnTo>
                    <a:lnTo>
                      <a:pt x="4390" y="5485"/>
                    </a:lnTo>
                    <a:lnTo>
                      <a:pt x="4461" y="5536"/>
                    </a:lnTo>
                    <a:lnTo>
                      <a:pt x="4471" y="5475"/>
                    </a:lnTo>
                    <a:lnTo>
                      <a:pt x="4458" y="5365"/>
                    </a:lnTo>
                    <a:lnTo>
                      <a:pt x="4503" y="5284"/>
                    </a:lnTo>
                    <a:lnTo>
                      <a:pt x="4606" y="5218"/>
                    </a:lnTo>
                    <a:lnTo>
                      <a:pt x="4518" y="5223"/>
                    </a:lnTo>
                    <a:lnTo>
                      <a:pt x="4477" y="5193"/>
                    </a:lnTo>
                    <a:lnTo>
                      <a:pt x="4434" y="5176"/>
                    </a:lnTo>
                    <a:lnTo>
                      <a:pt x="4347" y="5181"/>
                    </a:lnTo>
                    <a:lnTo>
                      <a:pt x="4254" y="5103"/>
                    </a:lnTo>
                    <a:lnTo>
                      <a:pt x="4167" y="5128"/>
                    </a:lnTo>
                    <a:lnTo>
                      <a:pt x="4077" y="5094"/>
                    </a:lnTo>
                    <a:lnTo>
                      <a:pt x="3994" y="5040"/>
                    </a:lnTo>
                    <a:lnTo>
                      <a:pt x="3958" y="4983"/>
                    </a:lnTo>
                    <a:lnTo>
                      <a:pt x="3912" y="4980"/>
                    </a:lnTo>
                    <a:lnTo>
                      <a:pt x="3849" y="4981"/>
                    </a:lnTo>
                    <a:lnTo>
                      <a:pt x="3778" y="4906"/>
                    </a:lnTo>
                    <a:lnTo>
                      <a:pt x="3682" y="4963"/>
                    </a:lnTo>
                    <a:lnTo>
                      <a:pt x="3658" y="4930"/>
                    </a:lnTo>
                    <a:lnTo>
                      <a:pt x="3694" y="4858"/>
                    </a:lnTo>
                    <a:lnTo>
                      <a:pt x="3655" y="4834"/>
                    </a:lnTo>
                    <a:lnTo>
                      <a:pt x="3633" y="4774"/>
                    </a:lnTo>
                    <a:lnTo>
                      <a:pt x="3598" y="4770"/>
                    </a:lnTo>
                    <a:lnTo>
                      <a:pt x="3609" y="4702"/>
                    </a:lnTo>
                    <a:lnTo>
                      <a:pt x="3652" y="4654"/>
                    </a:lnTo>
                    <a:lnTo>
                      <a:pt x="3588" y="4609"/>
                    </a:lnTo>
                    <a:lnTo>
                      <a:pt x="3516" y="4578"/>
                    </a:lnTo>
                    <a:lnTo>
                      <a:pt x="3472" y="4524"/>
                    </a:lnTo>
                    <a:lnTo>
                      <a:pt x="3381" y="4396"/>
                    </a:lnTo>
                    <a:lnTo>
                      <a:pt x="3322" y="4290"/>
                    </a:lnTo>
                    <a:lnTo>
                      <a:pt x="3312" y="4177"/>
                    </a:lnTo>
                    <a:lnTo>
                      <a:pt x="3300" y="4068"/>
                    </a:lnTo>
                    <a:lnTo>
                      <a:pt x="3231" y="3975"/>
                    </a:lnTo>
                    <a:lnTo>
                      <a:pt x="3204" y="3844"/>
                    </a:lnTo>
                    <a:lnTo>
                      <a:pt x="3234" y="3762"/>
                    </a:lnTo>
                    <a:lnTo>
                      <a:pt x="3195" y="3690"/>
                    </a:lnTo>
                    <a:lnTo>
                      <a:pt x="3226" y="3564"/>
                    </a:lnTo>
                    <a:lnTo>
                      <a:pt x="3157" y="3478"/>
                    </a:lnTo>
                    <a:lnTo>
                      <a:pt x="3124" y="3430"/>
                    </a:lnTo>
                    <a:lnTo>
                      <a:pt x="3088" y="3393"/>
                    </a:lnTo>
                    <a:lnTo>
                      <a:pt x="3118" y="3339"/>
                    </a:lnTo>
                    <a:lnTo>
                      <a:pt x="3063" y="3292"/>
                    </a:lnTo>
                    <a:lnTo>
                      <a:pt x="3030" y="3240"/>
                    </a:lnTo>
                    <a:lnTo>
                      <a:pt x="2992" y="3168"/>
                    </a:lnTo>
                    <a:lnTo>
                      <a:pt x="2965" y="3090"/>
                    </a:lnTo>
                    <a:lnTo>
                      <a:pt x="2893" y="3021"/>
                    </a:lnTo>
                    <a:lnTo>
                      <a:pt x="2865" y="2941"/>
                    </a:lnTo>
                    <a:lnTo>
                      <a:pt x="2866" y="2874"/>
                    </a:lnTo>
                    <a:lnTo>
                      <a:pt x="2845" y="2832"/>
                    </a:lnTo>
                    <a:lnTo>
                      <a:pt x="2736" y="2839"/>
                    </a:lnTo>
                    <a:lnTo>
                      <a:pt x="2709" y="2818"/>
                    </a:lnTo>
                    <a:lnTo>
                      <a:pt x="2764" y="2796"/>
                    </a:lnTo>
                    <a:lnTo>
                      <a:pt x="2833" y="2796"/>
                    </a:lnTo>
                    <a:lnTo>
                      <a:pt x="2793" y="2712"/>
                    </a:lnTo>
                    <a:lnTo>
                      <a:pt x="2845" y="2602"/>
                    </a:lnTo>
                    <a:lnTo>
                      <a:pt x="2790" y="2488"/>
                    </a:lnTo>
                    <a:lnTo>
                      <a:pt x="2800" y="2449"/>
                    </a:lnTo>
                    <a:lnTo>
                      <a:pt x="2704" y="2323"/>
                    </a:lnTo>
                    <a:lnTo>
                      <a:pt x="2682" y="2241"/>
                    </a:lnTo>
                    <a:lnTo>
                      <a:pt x="2710" y="2146"/>
                    </a:lnTo>
                    <a:lnTo>
                      <a:pt x="2745" y="2061"/>
                    </a:lnTo>
                    <a:lnTo>
                      <a:pt x="2665" y="1965"/>
                    </a:lnTo>
                    <a:lnTo>
                      <a:pt x="2562" y="1965"/>
                    </a:lnTo>
                    <a:lnTo>
                      <a:pt x="2568" y="1938"/>
                    </a:lnTo>
                    <a:lnTo>
                      <a:pt x="2635" y="1921"/>
                    </a:lnTo>
                    <a:lnTo>
                      <a:pt x="2568" y="1750"/>
                    </a:lnTo>
                    <a:lnTo>
                      <a:pt x="2634" y="1722"/>
                    </a:lnTo>
                    <a:lnTo>
                      <a:pt x="2680" y="1618"/>
                    </a:lnTo>
                    <a:lnTo>
                      <a:pt x="2635" y="1554"/>
                    </a:lnTo>
                    <a:lnTo>
                      <a:pt x="2628" y="1447"/>
                    </a:lnTo>
                    <a:lnTo>
                      <a:pt x="2629" y="1341"/>
                    </a:lnTo>
                    <a:lnTo>
                      <a:pt x="2575" y="1312"/>
                    </a:lnTo>
                    <a:lnTo>
                      <a:pt x="2590" y="1218"/>
                    </a:lnTo>
                    <a:lnTo>
                      <a:pt x="2538" y="1188"/>
                    </a:lnTo>
                    <a:lnTo>
                      <a:pt x="2520" y="1128"/>
                    </a:lnTo>
                    <a:lnTo>
                      <a:pt x="2566" y="1080"/>
                    </a:lnTo>
                    <a:lnTo>
                      <a:pt x="2502" y="1018"/>
                    </a:lnTo>
                    <a:lnTo>
                      <a:pt x="2487" y="970"/>
                    </a:lnTo>
                    <a:lnTo>
                      <a:pt x="2359" y="844"/>
                    </a:lnTo>
                    <a:lnTo>
                      <a:pt x="2299" y="804"/>
                    </a:lnTo>
                    <a:lnTo>
                      <a:pt x="2205" y="865"/>
                    </a:lnTo>
                    <a:lnTo>
                      <a:pt x="2178" y="826"/>
                    </a:lnTo>
                    <a:lnTo>
                      <a:pt x="2223" y="769"/>
                    </a:lnTo>
                    <a:lnTo>
                      <a:pt x="2163" y="676"/>
                    </a:lnTo>
                    <a:lnTo>
                      <a:pt x="2121" y="738"/>
                    </a:lnTo>
                    <a:lnTo>
                      <a:pt x="2062" y="729"/>
                    </a:lnTo>
                    <a:lnTo>
                      <a:pt x="2010" y="642"/>
                    </a:lnTo>
                    <a:lnTo>
                      <a:pt x="1927" y="478"/>
                    </a:lnTo>
                    <a:lnTo>
                      <a:pt x="1837" y="409"/>
                    </a:lnTo>
                    <a:lnTo>
                      <a:pt x="1713" y="264"/>
                    </a:lnTo>
                    <a:lnTo>
                      <a:pt x="1671" y="189"/>
                    </a:lnTo>
                    <a:lnTo>
                      <a:pt x="1674" y="124"/>
                    </a:lnTo>
                    <a:lnTo>
                      <a:pt x="1642" y="90"/>
                    </a:lnTo>
                    <a:lnTo>
                      <a:pt x="1591" y="0"/>
                    </a:lnTo>
                    <a:close/>
                  </a:path>
                </a:pathLst>
              </a:custGeom>
              <a:solidFill>
                <a:srgbClr val="C4BD97"/>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latin typeface="Arial"/>
                  <a:ea typeface="黑体" panose="02010609060101010101" pitchFamily="49" charset="-122"/>
                  <a:cs typeface="+mn-cs"/>
                </a:endParaRPr>
              </a:p>
            </p:txBody>
          </p:sp>
          <p:sp>
            <p:nvSpPr>
              <p:cNvPr id="78" name="任意多边形 4">
                <a:extLst>
                  <a:ext uri="{FF2B5EF4-FFF2-40B4-BE49-F238E27FC236}">
                    <a16:creationId xmlns:a16="http://schemas.microsoft.com/office/drawing/2014/main" id="{3E263EF7-F415-4A62-9BD1-6F5E3C0EF302}"/>
                  </a:ext>
                </a:extLst>
              </p:cNvPr>
              <p:cNvSpPr>
                <a:spLocks/>
              </p:cNvSpPr>
              <p:nvPr/>
            </p:nvSpPr>
            <p:spPr bwMode="auto">
              <a:xfrm>
                <a:off x="3244415" y="2071172"/>
                <a:ext cx="877888" cy="1939925"/>
              </a:xfrm>
              <a:custGeom>
                <a:avLst/>
                <a:gdLst>
                  <a:gd name="T0" fmla="*/ 36772271 w 4226"/>
                  <a:gd name="T1" fmla="*/ 0 h 9338"/>
                  <a:gd name="T2" fmla="*/ 0 w 4226"/>
                  <a:gd name="T3" fmla="*/ 36775952 h 9338"/>
                  <a:gd name="T4" fmla="*/ 36772271 w 4226"/>
                  <a:gd name="T5" fmla="*/ 36775952 h 9338"/>
                  <a:gd name="T6" fmla="*/ 36772271 w 4226"/>
                  <a:gd name="T7" fmla="*/ 0 h 9338"/>
                  <a:gd name="T8" fmla="*/ 0 60000 65536"/>
                  <a:gd name="T9" fmla="*/ 0 60000 65536"/>
                  <a:gd name="T10" fmla="*/ 0 60000 65536"/>
                  <a:gd name="T11" fmla="*/ 0 60000 65536"/>
                  <a:gd name="T12" fmla="*/ 0 w 4226"/>
                  <a:gd name="T13" fmla="*/ 0 h 9338"/>
                  <a:gd name="T14" fmla="*/ 4226 w 4226"/>
                  <a:gd name="T15" fmla="*/ 9338 h 9338"/>
                </a:gdLst>
                <a:ahLst/>
                <a:cxnLst>
                  <a:cxn ang="T8">
                    <a:pos x="T0" y="T1"/>
                  </a:cxn>
                  <a:cxn ang="T9">
                    <a:pos x="T2" y="T3"/>
                  </a:cxn>
                  <a:cxn ang="T10">
                    <a:pos x="T4" y="T5"/>
                  </a:cxn>
                  <a:cxn ang="T11">
                    <a:pos x="T6" y="T7"/>
                  </a:cxn>
                </a:cxnLst>
                <a:rect l="T12" t="T13" r="T14" b="T15"/>
                <a:pathLst>
                  <a:path w="4226" h="9338">
                    <a:moveTo>
                      <a:pt x="745" y="1175"/>
                    </a:moveTo>
                    <a:lnTo>
                      <a:pt x="844" y="1212"/>
                    </a:lnTo>
                    <a:lnTo>
                      <a:pt x="904" y="1227"/>
                    </a:lnTo>
                    <a:lnTo>
                      <a:pt x="915" y="1200"/>
                    </a:lnTo>
                    <a:lnTo>
                      <a:pt x="966" y="1181"/>
                    </a:lnTo>
                    <a:lnTo>
                      <a:pt x="970" y="1125"/>
                    </a:lnTo>
                    <a:lnTo>
                      <a:pt x="897" y="1131"/>
                    </a:lnTo>
                    <a:lnTo>
                      <a:pt x="838" y="1088"/>
                    </a:lnTo>
                    <a:lnTo>
                      <a:pt x="910" y="977"/>
                    </a:lnTo>
                    <a:lnTo>
                      <a:pt x="961" y="986"/>
                    </a:lnTo>
                    <a:lnTo>
                      <a:pt x="1096" y="926"/>
                    </a:lnTo>
                    <a:lnTo>
                      <a:pt x="1155" y="963"/>
                    </a:lnTo>
                    <a:lnTo>
                      <a:pt x="1201" y="1005"/>
                    </a:lnTo>
                    <a:lnTo>
                      <a:pt x="1296" y="1059"/>
                    </a:lnTo>
                    <a:lnTo>
                      <a:pt x="1287" y="959"/>
                    </a:lnTo>
                    <a:lnTo>
                      <a:pt x="1395" y="849"/>
                    </a:lnTo>
                    <a:lnTo>
                      <a:pt x="1459" y="827"/>
                    </a:lnTo>
                    <a:lnTo>
                      <a:pt x="1465" y="762"/>
                    </a:lnTo>
                    <a:lnTo>
                      <a:pt x="1467" y="693"/>
                    </a:lnTo>
                    <a:lnTo>
                      <a:pt x="1519" y="620"/>
                    </a:lnTo>
                    <a:lnTo>
                      <a:pt x="1476" y="551"/>
                    </a:lnTo>
                    <a:lnTo>
                      <a:pt x="1521" y="501"/>
                    </a:lnTo>
                    <a:lnTo>
                      <a:pt x="1713" y="539"/>
                    </a:lnTo>
                    <a:lnTo>
                      <a:pt x="1734" y="459"/>
                    </a:lnTo>
                    <a:lnTo>
                      <a:pt x="1843" y="420"/>
                    </a:lnTo>
                    <a:lnTo>
                      <a:pt x="1890" y="330"/>
                    </a:lnTo>
                    <a:lnTo>
                      <a:pt x="1963" y="293"/>
                    </a:lnTo>
                    <a:lnTo>
                      <a:pt x="2038" y="161"/>
                    </a:lnTo>
                    <a:lnTo>
                      <a:pt x="2116" y="171"/>
                    </a:lnTo>
                    <a:lnTo>
                      <a:pt x="2217" y="65"/>
                    </a:lnTo>
                    <a:lnTo>
                      <a:pt x="2340" y="0"/>
                    </a:lnTo>
                    <a:lnTo>
                      <a:pt x="2374" y="74"/>
                    </a:lnTo>
                    <a:lnTo>
                      <a:pt x="2391" y="111"/>
                    </a:lnTo>
                    <a:lnTo>
                      <a:pt x="2436" y="191"/>
                    </a:lnTo>
                    <a:lnTo>
                      <a:pt x="2547" y="230"/>
                    </a:lnTo>
                    <a:lnTo>
                      <a:pt x="2577" y="320"/>
                    </a:lnTo>
                    <a:lnTo>
                      <a:pt x="2637" y="363"/>
                    </a:lnTo>
                    <a:lnTo>
                      <a:pt x="2677" y="417"/>
                    </a:lnTo>
                    <a:lnTo>
                      <a:pt x="2805" y="378"/>
                    </a:lnTo>
                    <a:lnTo>
                      <a:pt x="2836" y="420"/>
                    </a:lnTo>
                    <a:lnTo>
                      <a:pt x="2800" y="496"/>
                    </a:lnTo>
                    <a:lnTo>
                      <a:pt x="2851" y="585"/>
                    </a:lnTo>
                    <a:lnTo>
                      <a:pt x="2739" y="612"/>
                    </a:lnTo>
                    <a:lnTo>
                      <a:pt x="2637" y="681"/>
                    </a:lnTo>
                    <a:lnTo>
                      <a:pt x="2635" y="759"/>
                    </a:lnTo>
                    <a:lnTo>
                      <a:pt x="2605" y="827"/>
                    </a:lnTo>
                    <a:lnTo>
                      <a:pt x="2557" y="869"/>
                    </a:lnTo>
                    <a:lnTo>
                      <a:pt x="2619" y="926"/>
                    </a:lnTo>
                    <a:lnTo>
                      <a:pt x="2647" y="1025"/>
                    </a:lnTo>
                    <a:lnTo>
                      <a:pt x="2689" y="1067"/>
                    </a:lnTo>
                    <a:lnTo>
                      <a:pt x="2644" y="1100"/>
                    </a:lnTo>
                    <a:lnTo>
                      <a:pt x="2623" y="1170"/>
                    </a:lnTo>
                    <a:lnTo>
                      <a:pt x="2539" y="1247"/>
                    </a:lnTo>
                    <a:lnTo>
                      <a:pt x="2607" y="1308"/>
                    </a:lnTo>
                    <a:lnTo>
                      <a:pt x="2620" y="1367"/>
                    </a:lnTo>
                    <a:lnTo>
                      <a:pt x="2598" y="1433"/>
                    </a:lnTo>
                    <a:lnTo>
                      <a:pt x="2647" y="1524"/>
                    </a:lnTo>
                    <a:lnTo>
                      <a:pt x="2728" y="1574"/>
                    </a:lnTo>
                    <a:lnTo>
                      <a:pt x="2824" y="1541"/>
                    </a:lnTo>
                    <a:lnTo>
                      <a:pt x="2874" y="1463"/>
                    </a:lnTo>
                    <a:lnTo>
                      <a:pt x="2955" y="1442"/>
                    </a:lnTo>
                    <a:lnTo>
                      <a:pt x="3022" y="1380"/>
                    </a:lnTo>
                    <a:lnTo>
                      <a:pt x="3060" y="1455"/>
                    </a:lnTo>
                    <a:lnTo>
                      <a:pt x="3204" y="1598"/>
                    </a:lnTo>
                    <a:lnTo>
                      <a:pt x="3256" y="1637"/>
                    </a:lnTo>
                    <a:lnTo>
                      <a:pt x="3262" y="1701"/>
                    </a:lnTo>
                    <a:lnTo>
                      <a:pt x="3213" y="1760"/>
                    </a:lnTo>
                    <a:lnTo>
                      <a:pt x="3193" y="1850"/>
                    </a:lnTo>
                    <a:lnTo>
                      <a:pt x="3213" y="1892"/>
                    </a:lnTo>
                    <a:lnTo>
                      <a:pt x="3145" y="2036"/>
                    </a:lnTo>
                    <a:lnTo>
                      <a:pt x="3172" y="2102"/>
                    </a:lnTo>
                    <a:lnTo>
                      <a:pt x="3224" y="2144"/>
                    </a:lnTo>
                    <a:lnTo>
                      <a:pt x="3274" y="2136"/>
                    </a:lnTo>
                    <a:lnTo>
                      <a:pt x="3313" y="2208"/>
                    </a:lnTo>
                    <a:lnTo>
                      <a:pt x="3264" y="2262"/>
                    </a:lnTo>
                    <a:lnTo>
                      <a:pt x="3208" y="2312"/>
                    </a:lnTo>
                    <a:lnTo>
                      <a:pt x="3253" y="2393"/>
                    </a:lnTo>
                    <a:lnTo>
                      <a:pt x="3256" y="2450"/>
                    </a:lnTo>
                    <a:lnTo>
                      <a:pt x="3349" y="2535"/>
                    </a:lnTo>
                    <a:lnTo>
                      <a:pt x="3415" y="2609"/>
                    </a:lnTo>
                    <a:lnTo>
                      <a:pt x="3474" y="2630"/>
                    </a:lnTo>
                    <a:lnTo>
                      <a:pt x="3499" y="2703"/>
                    </a:lnTo>
                    <a:lnTo>
                      <a:pt x="3568" y="2714"/>
                    </a:lnTo>
                    <a:lnTo>
                      <a:pt x="3594" y="2790"/>
                    </a:lnTo>
                    <a:lnTo>
                      <a:pt x="3600" y="2871"/>
                    </a:lnTo>
                    <a:lnTo>
                      <a:pt x="3598" y="2939"/>
                    </a:lnTo>
                    <a:lnTo>
                      <a:pt x="3592" y="3020"/>
                    </a:lnTo>
                    <a:lnTo>
                      <a:pt x="3523" y="3087"/>
                    </a:lnTo>
                    <a:lnTo>
                      <a:pt x="3376" y="3063"/>
                    </a:lnTo>
                    <a:lnTo>
                      <a:pt x="3246" y="3195"/>
                    </a:lnTo>
                    <a:lnTo>
                      <a:pt x="3244" y="3249"/>
                    </a:lnTo>
                    <a:lnTo>
                      <a:pt x="3276" y="3303"/>
                    </a:lnTo>
                    <a:lnTo>
                      <a:pt x="3282" y="3345"/>
                    </a:lnTo>
                    <a:lnTo>
                      <a:pt x="3100" y="3482"/>
                    </a:lnTo>
                    <a:lnTo>
                      <a:pt x="3250" y="3606"/>
                    </a:lnTo>
                    <a:lnTo>
                      <a:pt x="3199" y="3674"/>
                    </a:lnTo>
                    <a:lnTo>
                      <a:pt x="3207" y="3756"/>
                    </a:lnTo>
                    <a:lnTo>
                      <a:pt x="3220" y="3830"/>
                    </a:lnTo>
                    <a:lnTo>
                      <a:pt x="3207" y="3920"/>
                    </a:lnTo>
                    <a:lnTo>
                      <a:pt x="3160" y="3962"/>
                    </a:lnTo>
                    <a:lnTo>
                      <a:pt x="3102" y="3906"/>
                    </a:lnTo>
                    <a:lnTo>
                      <a:pt x="3028" y="3953"/>
                    </a:lnTo>
                    <a:lnTo>
                      <a:pt x="3004" y="4001"/>
                    </a:lnTo>
                    <a:lnTo>
                      <a:pt x="2926" y="4013"/>
                    </a:lnTo>
                    <a:lnTo>
                      <a:pt x="2863" y="3986"/>
                    </a:lnTo>
                    <a:lnTo>
                      <a:pt x="2812" y="4116"/>
                    </a:lnTo>
                    <a:lnTo>
                      <a:pt x="2754" y="4181"/>
                    </a:lnTo>
                    <a:lnTo>
                      <a:pt x="2673" y="4278"/>
                    </a:lnTo>
                    <a:lnTo>
                      <a:pt x="2611" y="4323"/>
                    </a:lnTo>
                    <a:lnTo>
                      <a:pt x="2616" y="4430"/>
                    </a:lnTo>
                    <a:lnTo>
                      <a:pt x="2662" y="4464"/>
                    </a:lnTo>
                    <a:lnTo>
                      <a:pt x="2698" y="4551"/>
                    </a:lnTo>
                    <a:lnTo>
                      <a:pt x="2787" y="4590"/>
                    </a:lnTo>
                    <a:lnTo>
                      <a:pt x="2856" y="4647"/>
                    </a:lnTo>
                    <a:lnTo>
                      <a:pt x="2844" y="4727"/>
                    </a:lnTo>
                    <a:lnTo>
                      <a:pt x="2857" y="4784"/>
                    </a:lnTo>
                    <a:lnTo>
                      <a:pt x="2964" y="4784"/>
                    </a:lnTo>
                    <a:lnTo>
                      <a:pt x="3085" y="4757"/>
                    </a:lnTo>
                    <a:lnTo>
                      <a:pt x="3100" y="4839"/>
                    </a:lnTo>
                    <a:lnTo>
                      <a:pt x="3147" y="4919"/>
                    </a:lnTo>
                    <a:lnTo>
                      <a:pt x="3115" y="4953"/>
                    </a:lnTo>
                    <a:lnTo>
                      <a:pt x="3151" y="5013"/>
                    </a:lnTo>
                    <a:lnTo>
                      <a:pt x="3202" y="4979"/>
                    </a:lnTo>
                    <a:lnTo>
                      <a:pt x="3297" y="5078"/>
                    </a:lnTo>
                    <a:lnTo>
                      <a:pt x="3426" y="5031"/>
                    </a:lnTo>
                    <a:lnTo>
                      <a:pt x="3442" y="5099"/>
                    </a:lnTo>
                    <a:lnTo>
                      <a:pt x="3505" y="5085"/>
                    </a:lnTo>
                    <a:lnTo>
                      <a:pt x="3534" y="5138"/>
                    </a:lnTo>
                    <a:lnTo>
                      <a:pt x="3558" y="5219"/>
                    </a:lnTo>
                    <a:lnTo>
                      <a:pt x="3612" y="5255"/>
                    </a:lnTo>
                    <a:lnTo>
                      <a:pt x="3676" y="5270"/>
                    </a:lnTo>
                    <a:lnTo>
                      <a:pt x="3726" y="5318"/>
                    </a:lnTo>
                    <a:lnTo>
                      <a:pt x="3715" y="5373"/>
                    </a:lnTo>
                    <a:lnTo>
                      <a:pt x="3774" y="5433"/>
                    </a:lnTo>
                    <a:lnTo>
                      <a:pt x="3793" y="5513"/>
                    </a:lnTo>
                    <a:lnTo>
                      <a:pt x="3879" y="5571"/>
                    </a:lnTo>
                    <a:lnTo>
                      <a:pt x="3885" y="5660"/>
                    </a:lnTo>
                    <a:lnTo>
                      <a:pt x="3787" y="5720"/>
                    </a:lnTo>
                    <a:lnTo>
                      <a:pt x="3697" y="5783"/>
                    </a:lnTo>
                    <a:lnTo>
                      <a:pt x="3679" y="5876"/>
                    </a:lnTo>
                    <a:lnTo>
                      <a:pt x="3682" y="5984"/>
                    </a:lnTo>
                    <a:lnTo>
                      <a:pt x="3651" y="6047"/>
                    </a:lnTo>
                    <a:lnTo>
                      <a:pt x="3568" y="6114"/>
                    </a:lnTo>
                    <a:lnTo>
                      <a:pt x="3633" y="6278"/>
                    </a:lnTo>
                    <a:lnTo>
                      <a:pt x="3709" y="6327"/>
                    </a:lnTo>
                    <a:lnTo>
                      <a:pt x="3772" y="6326"/>
                    </a:lnTo>
                    <a:lnTo>
                      <a:pt x="3825" y="6287"/>
                    </a:lnTo>
                    <a:lnTo>
                      <a:pt x="3864" y="6282"/>
                    </a:lnTo>
                    <a:lnTo>
                      <a:pt x="3870" y="6314"/>
                    </a:lnTo>
                    <a:lnTo>
                      <a:pt x="3898" y="6359"/>
                    </a:lnTo>
                    <a:lnTo>
                      <a:pt x="3894" y="6440"/>
                    </a:lnTo>
                    <a:lnTo>
                      <a:pt x="3924" y="6477"/>
                    </a:lnTo>
                    <a:lnTo>
                      <a:pt x="3925" y="6558"/>
                    </a:lnTo>
                    <a:lnTo>
                      <a:pt x="3993" y="6578"/>
                    </a:lnTo>
                    <a:lnTo>
                      <a:pt x="4047" y="6669"/>
                    </a:lnTo>
                    <a:lnTo>
                      <a:pt x="4117" y="6737"/>
                    </a:lnTo>
                    <a:lnTo>
                      <a:pt x="4156" y="6794"/>
                    </a:lnTo>
                    <a:lnTo>
                      <a:pt x="4216" y="6831"/>
                    </a:lnTo>
                    <a:lnTo>
                      <a:pt x="4226" y="6888"/>
                    </a:lnTo>
                    <a:lnTo>
                      <a:pt x="4182" y="6926"/>
                    </a:lnTo>
                    <a:lnTo>
                      <a:pt x="4195" y="6984"/>
                    </a:lnTo>
                    <a:lnTo>
                      <a:pt x="4143" y="7010"/>
                    </a:lnTo>
                    <a:lnTo>
                      <a:pt x="4081" y="7002"/>
                    </a:lnTo>
                    <a:lnTo>
                      <a:pt x="4071" y="7082"/>
                    </a:lnTo>
                    <a:lnTo>
                      <a:pt x="4014" y="7134"/>
                    </a:lnTo>
                    <a:lnTo>
                      <a:pt x="4030" y="7230"/>
                    </a:lnTo>
                    <a:lnTo>
                      <a:pt x="3991" y="7278"/>
                    </a:lnTo>
                    <a:lnTo>
                      <a:pt x="3928" y="7334"/>
                    </a:lnTo>
                    <a:lnTo>
                      <a:pt x="3946" y="7386"/>
                    </a:lnTo>
                    <a:lnTo>
                      <a:pt x="4018" y="7403"/>
                    </a:lnTo>
                    <a:lnTo>
                      <a:pt x="3979" y="7524"/>
                    </a:lnTo>
                    <a:lnTo>
                      <a:pt x="3915" y="7571"/>
                    </a:lnTo>
                    <a:lnTo>
                      <a:pt x="3934" y="7622"/>
                    </a:lnTo>
                    <a:lnTo>
                      <a:pt x="3973" y="7629"/>
                    </a:lnTo>
                    <a:lnTo>
                      <a:pt x="3991" y="7689"/>
                    </a:lnTo>
                    <a:lnTo>
                      <a:pt x="3955" y="7725"/>
                    </a:lnTo>
                    <a:lnTo>
                      <a:pt x="3994" y="7808"/>
                    </a:lnTo>
                    <a:lnTo>
                      <a:pt x="3973" y="7881"/>
                    </a:lnTo>
                    <a:lnTo>
                      <a:pt x="3982" y="7998"/>
                    </a:lnTo>
                    <a:lnTo>
                      <a:pt x="3999" y="8085"/>
                    </a:lnTo>
                    <a:lnTo>
                      <a:pt x="4030" y="8138"/>
                    </a:lnTo>
                    <a:lnTo>
                      <a:pt x="4053" y="8184"/>
                    </a:lnTo>
                    <a:lnTo>
                      <a:pt x="4018" y="8220"/>
                    </a:lnTo>
                    <a:lnTo>
                      <a:pt x="4032" y="8280"/>
                    </a:lnTo>
                    <a:lnTo>
                      <a:pt x="4000" y="8322"/>
                    </a:lnTo>
                    <a:lnTo>
                      <a:pt x="3943" y="8354"/>
                    </a:lnTo>
                    <a:lnTo>
                      <a:pt x="3894" y="8330"/>
                    </a:lnTo>
                    <a:lnTo>
                      <a:pt x="3855" y="8355"/>
                    </a:lnTo>
                    <a:lnTo>
                      <a:pt x="3837" y="8403"/>
                    </a:lnTo>
                    <a:lnTo>
                      <a:pt x="3796" y="8423"/>
                    </a:lnTo>
                    <a:lnTo>
                      <a:pt x="3724" y="8430"/>
                    </a:lnTo>
                    <a:lnTo>
                      <a:pt x="3655" y="8375"/>
                    </a:lnTo>
                    <a:lnTo>
                      <a:pt x="3642" y="8456"/>
                    </a:lnTo>
                    <a:lnTo>
                      <a:pt x="3558" y="8514"/>
                    </a:lnTo>
                    <a:lnTo>
                      <a:pt x="3394" y="8739"/>
                    </a:lnTo>
                    <a:lnTo>
                      <a:pt x="3279" y="8808"/>
                    </a:lnTo>
                    <a:lnTo>
                      <a:pt x="3220" y="8784"/>
                    </a:lnTo>
                    <a:lnTo>
                      <a:pt x="3165" y="8825"/>
                    </a:lnTo>
                    <a:lnTo>
                      <a:pt x="3130" y="8897"/>
                    </a:lnTo>
                    <a:lnTo>
                      <a:pt x="3033" y="8916"/>
                    </a:lnTo>
                    <a:lnTo>
                      <a:pt x="3034" y="9005"/>
                    </a:lnTo>
                    <a:lnTo>
                      <a:pt x="3061" y="9071"/>
                    </a:lnTo>
                    <a:lnTo>
                      <a:pt x="3028" y="9134"/>
                    </a:lnTo>
                    <a:lnTo>
                      <a:pt x="2983" y="9153"/>
                    </a:lnTo>
                    <a:lnTo>
                      <a:pt x="2911" y="9194"/>
                    </a:lnTo>
                    <a:lnTo>
                      <a:pt x="2890" y="9249"/>
                    </a:lnTo>
                    <a:lnTo>
                      <a:pt x="2797" y="9299"/>
                    </a:lnTo>
                    <a:lnTo>
                      <a:pt x="2761" y="9275"/>
                    </a:lnTo>
                    <a:lnTo>
                      <a:pt x="2686" y="9263"/>
                    </a:lnTo>
                    <a:lnTo>
                      <a:pt x="2650" y="9338"/>
                    </a:lnTo>
                    <a:lnTo>
                      <a:pt x="2596" y="9296"/>
                    </a:lnTo>
                    <a:lnTo>
                      <a:pt x="2536" y="9315"/>
                    </a:lnTo>
                    <a:lnTo>
                      <a:pt x="2490" y="9297"/>
                    </a:lnTo>
                    <a:lnTo>
                      <a:pt x="2494" y="9209"/>
                    </a:lnTo>
                    <a:lnTo>
                      <a:pt x="2392" y="9143"/>
                    </a:lnTo>
                    <a:lnTo>
                      <a:pt x="2286" y="9194"/>
                    </a:lnTo>
                    <a:lnTo>
                      <a:pt x="2233" y="9156"/>
                    </a:lnTo>
                    <a:lnTo>
                      <a:pt x="2160" y="9203"/>
                    </a:lnTo>
                    <a:lnTo>
                      <a:pt x="2083" y="9174"/>
                    </a:lnTo>
                    <a:lnTo>
                      <a:pt x="2047" y="9143"/>
                    </a:lnTo>
                    <a:lnTo>
                      <a:pt x="1969" y="9167"/>
                    </a:lnTo>
                    <a:lnTo>
                      <a:pt x="1881" y="9125"/>
                    </a:lnTo>
                    <a:lnTo>
                      <a:pt x="1894" y="9066"/>
                    </a:lnTo>
                    <a:lnTo>
                      <a:pt x="1836" y="9044"/>
                    </a:lnTo>
                    <a:lnTo>
                      <a:pt x="1816" y="8853"/>
                    </a:lnTo>
                    <a:lnTo>
                      <a:pt x="1779" y="8768"/>
                    </a:lnTo>
                    <a:lnTo>
                      <a:pt x="1728" y="8742"/>
                    </a:lnTo>
                    <a:lnTo>
                      <a:pt x="1773" y="8619"/>
                    </a:lnTo>
                    <a:lnTo>
                      <a:pt x="1707" y="8652"/>
                    </a:lnTo>
                    <a:lnTo>
                      <a:pt x="1624" y="8600"/>
                    </a:lnTo>
                    <a:lnTo>
                      <a:pt x="1557" y="8528"/>
                    </a:lnTo>
                    <a:lnTo>
                      <a:pt x="1482" y="8474"/>
                    </a:lnTo>
                    <a:lnTo>
                      <a:pt x="1596" y="8439"/>
                    </a:lnTo>
                    <a:lnTo>
                      <a:pt x="1660" y="8406"/>
                    </a:lnTo>
                    <a:lnTo>
                      <a:pt x="1696" y="8339"/>
                    </a:lnTo>
                    <a:lnTo>
                      <a:pt x="1504" y="8147"/>
                    </a:lnTo>
                    <a:lnTo>
                      <a:pt x="1369" y="8070"/>
                    </a:lnTo>
                    <a:lnTo>
                      <a:pt x="1303" y="8087"/>
                    </a:lnTo>
                    <a:lnTo>
                      <a:pt x="1240" y="8015"/>
                    </a:lnTo>
                    <a:lnTo>
                      <a:pt x="1294" y="7970"/>
                    </a:lnTo>
                    <a:lnTo>
                      <a:pt x="1234" y="7860"/>
                    </a:lnTo>
                    <a:lnTo>
                      <a:pt x="1195" y="7779"/>
                    </a:lnTo>
                    <a:lnTo>
                      <a:pt x="1155" y="7718"/>
                    </a:lnTo>
                    <a:lnTo>
                      <a:pt x="1071" y="7634"/>
                    </a:lnTo>
                    <a:lnTo>
                      <a:pt x="976" y="7553"/>
                    </a:lnTo>
                    <a:lnTo>
                      <a:pt x="993" y="7485"/>
                    </a:lnTo>
                    <a:lnTo>
                      <a:pt x="1033" y="7448"/>
                    </a:lnTo>
                    <a:lnTo>
                      <a:pt x="1225" y="7362"/>
                    </a:lnTo>
                    <a:lnTo>
                      <a:pt x="1293" y="7308"/>
                    </a:lnTo>
                    <a:lnTo>
                      <a:pt x="1390" y="7263"/>
                    </a:lnTo>
                    <a:lnTo>
                      <a:pt x="1422" y="7328"/>
                    </a:lnTo>
                    <a:lnTo>
                      <a:pt x="1492" y="7562"/>
                    </a:lnTo>
                    <a:lnTo>
                      <a:pt x="1552" y="7628"/>
                    </a:lnTo>
                    <a:lnTo>
                      <a:pt x="1647" y="7817"/>
                    </a:lnTo>
                    <a:lnTo>
                      <a:pt x="1803" y="7908"/>
                    </a:lnTo>
                    <a:lnTo>
                      <a:pt x="1851" y="7913"/>
                    </a:lnTo>
                    <a:lnTo>
                      <a:pt x="1891" y="7847"/>
                    </a:lnTo>
                    <a:lnTo>
                      <a:pt x="1929" y="7827"/>
                    </a:lnTo>
                    <a:lnTo>
                      <a:pt x="1989" y="7881"/>
                    </a:lnTo>
                    <a:lnTo>
                      <a:pt x="2068" y="7850"/>
                    </a:lnTo>
                    <a:lnTo>
                      <a:pt x="2127" y="7814"/>
                    </a:lnTo>
                    <a:lnTo>
                      <a:pt x="2095" y="7770"/>
                    </a:lnTo>
                    <a:lnTo>
                      <a:pt x="2020" y="7784"/>
                    </a:lnTo>
                    <a:lnTo>
                      <a:pt x="1929" y="7712"/>
                    </a:lnTo>
                    <a:lnTo>
                      <a:pt x="1897" y="7755"/>
                    </a:lnTo>
                    <a:lnTo>
                      <a:pt x="1846" y="7752"/>
                    </a:lnTo>
                    <a:lnTo>
                      <a:pt x="1767" y="7695"/>
                    </a:lnTo>
                    <a:lnTo>
                      <a:pt x="1674" y="7623"/>
                    </a:lnTo>
                    <a:lnTo>
                      <a:pt x="1585" y="7565"/>
                    </a:lnTo>
                    <a:lnTo>
                      <a:pt x="1521" y="7496"/>
                    </a:lnTo>
                    <a:lnTo>
                      <a:pt x="1480" y="7445"/>
                    </a:lnTo>
                    <a:lnTo>
                      <a:pt x="1498" y="7302"/>
                    </a:lnTo>
                    <a:lnTo>
                      <a:pt x="1462" y="7250"/>
                    </a:lnTo>
                    <a:lnTo>
                      <a:pt x="1408" y="7191"/>
                    </a:lnTo>
                    <a:lnTo>
                      <a:pt x="1390" y="7154"/>
                    </a:lnTo>
                    <a:lnTo>
                      <a:pt x="1359" y="7059"/>
                    </a:lnTo>
                    <a:lnTo>
                      <a:pt x="1336" y="7004"/>
                    </a:lnTo>
                    <a:lnTo>
                      <a:pt x="1324" y="6926"/>
                    </a:lnTo>
                    <a:lnTo>
                      <a:pt x="1243" y="6846"/>
                    </a:lnTo>
                    <a:lnTo>
                      <a:pt x="1242" y="6765"/>
                    </a:lnTo>
                    <a:lnTo>
                      <a:pt x="1275" y="6681"/>
                    </a:lnTo>
                    <a:lnTo>
                      <a:pt x="1377" y="6531"/>
                    </a:lnTo>
                    <a:lnTo>
                      <a:pt x="1435" y="6407"/>
                    </a:lnTo>
                    <a:lnTo>
                      <a:pt x="1500" y="6329"/>
                    </a:lnTo>
                    <a:lnTo>
                      <a:pt x="1483" y="6290"/>
                    </a:lnTo>
                    <a:lnTo>
                      <a:pt x="1540" y="6260"/>
                    </a:lnTo>
                    <a:lnTo>
                      <a:pt x="1564" y="6215"/>
                    </a:lnTo>
                    <a:lnTo>
                      <a:pt x="1624" y="6204"/>
                    </a:lnTo>
                    <a:lnTo>
                      <a:pt x="1657" y="6111"/>
                    </a:lnTo>
                    <a:lnTo>
                      <a:pt x="1704" y="6084"/>
                    </a:lnTo>
                    <a:lnTo>
                      <a:pt x="1809" y="6069"/>
                    </a:lnTo>
                    <a:lnTo>
                      <a:pt x="1896" y="6050"/>
                    </a:lnTo>
                    <a:lnTo>
                      <a:pt x="1884" y="6018"/>
                    </a:lnTo>
                    <a:lnTo>
                      <a:pt x="1791" y="6042"/>
                    </a:lnTo>
                    <a:lnTo>
                      <a:pt x="1698" y="6059"/>
                    </a:lnTo>
                    <a:lnTo>
                      <a:pt x="1476" y="6027"/>
                    </a:lnTo>
                    <a:lnTo>
                      <a:pt x="1386" y="5933"/>
                    </a:lnTo>
                    <a:lnTo>
                      <a:pt x="1366" y="5873"/>
                    </a:lnTo>
                    <a:lnTo>
                      <a:pt x="1398" y="5450"/>
                    </a:lnTo>
                    <a:lnTo>
                      <a:pt x="1417" y="5367"/>
                    </a:lnTo>
                    <a:lnTo>
                      <a:pt x="1398" y="5277"/>
                    </a:lnTo>
                    <a:lnTo>
                      <a:pt x="1467" y="5232"/>
                    </a:lnTo>
                    <a:lnTo>
                      <a:pt x="1497" y="5258"/>
                    </a:lnTo>
                    <a:lnTo>
                      <a:pt x="1486" y="5333"/>
                    </a:lnTo>
                    <a:lnTo>
                      <a:pt x="1518" y="5366"/>
                    </a:lnTo>
                    <a:lnTo>
                      <a:pt x="1555" y="5394"/>
                    </a:lnTo>
                    <a:lnTo>
                      <a:pt x="1587" y="5373"/>
                    </a:lnTo>
                    <a:lnTo>
                      <a:pt x="1563" y="5333"/>
                    </a:lnTo>
                    <a:lnTo>
                      <a:pt x="1540" y="5264"/>
                    </a:lnTo>
                    <a:lnTo>
                      <a:pt x="1554" y="5214"/>
                    </a:lnTo>
                    <a:lnTo>
                      <a:pt x="1630" y="5174"/>
                    </a:lnTo>
                    <a:lnTo>
                      <a:pt x="1714" y="5144"/>
                    </a:lnTo>
                    <a:lnTo>
                      <a:pt x="1764" y="5192"/>
                    </a:lnTo>
                    <a:lnTo>
                      <a:pt x="1894" y="5103"/>
                    </a:lnTo>
                    <a:lnTo>
                      <a:pt x="1851" y="5045"/>
                    </a:lnTo>
                    <a:lnTo>
                      <a:pt x="1849" y="4974"/>
                    </a:lnTo>
                    <a:lnTo>
                      <a:pt x="1905" y="4955"/>
                    </a:lnTo>
                    <a:lnTo>
                      <a:pt x="1945" y="4959"/>
                    </a:lnTo>
                    <a:lnTo>
                      <a:pt x="1935" y="4830"/>
                    </a:lnTo>
                    <a:lnTo>
                      <a:pt x="1893" y="4920"/>
                    </a:lnTo>
                    <a:lnTo>
                      <a:pt x="1852" y="4874"/>
                    </a:lnTo>
                    <a:lnTo>
                      <a:pt x="1846" y="4943"/>
                    </a:lnTo>
                    <a:lnTo>
                      <a:pt x="1785" y="4977"/>
                    </a:lnTo>
                    <a:lnTo>
                      <a:pt x="1771" y="4860"/>
                    </a:lnTo>
                    <a:lnTo>
                      <a:pt x="1732" y="4815"/>
                    </a:lnTo>
                    <a:lnTo>
                      <a:pt x="1846" y="4625"/>
                    </a:lnTo>
                    <a:lnTo>
                      <a:pt x="1912" y="4611"/>
                    </a:lnTo>
                    <a:lnTo>
                      <a:pt x="1983" y="4568"/>
                    </a:lnTo>
                    <a:lnTo>
                      <a:pt x="1963" y="4520"/>
                    </a:lnTo>
                    <a:lnTo>
                      <a:pt x="2008" y="4493"/>
                    </a:lnTo>
                    <a:lnTo>
                      <a:pt x="2013" y="4446"/>
                    </a:lnTo>
                    <a:lnTo>
                      <a:pt x="2073" y="4383"/>
                    </a:lnTo>
                    <a:lnTo>
                      <a:pt x="2059" y="4368"/>
                    </a:lnTo>
                    <a:lnTo>
                      <a:pt x="1984" y="4422"/>
                    </a:lnTo>
                    <a:lnTo>
                      <a:pt x="1947" y="4311"/>
                    </a:lnTo>
                    <a:lnTo>
                      <a:pt x="1876" y="4295"/>
                    </a:lnTo>
                    <a:lnTo>
                      <a:pt x="1882" y="4196"/>
                    </a:lnTo>
                    <a:lnTo>
                      <a:pt x="1899" y="4128"/>
                    </a:lnTo>
                    <a:lnTo>
                      <a:pt x="1983" y="4079"/>
                    </a:lnTo>
                    <a:lnTo>
                      <a:pt x="2058" y="3977"/>
                    </a:lnTo>
                    <a:lnTo>
                      <a:pt x="1954" y="4007"/>
                    </a:lnTo>
                    <a:lnTo>
                      <a:pt x="1932" y="4074"/>
                    </a:lnTo>
                    <a:lnTo>
                      <a:pt x="1884" y="4076"/>
                    </a:lnTo>
                    <a:lnTo>
                      <a:pt x="1765" y="4130"/>
                    </a:lnTo>
                    <a:lnTo>
                      <a:pt x="1716" y="4263"/>
                    </a:lnTo>
                    <a:lnTo>
                      <a:pt x="1588" y="4364"/>
                    </a:lnTo>
                    <a:lnTo>
                      <a:pt x="1516" y="4377"/>
                    </a:lnTo>
                    <a:lnTo>
                      <a:pt x="1521" y="4298"/>
                    </a:lnTo>
                    <a:lnTo>
                      <a:pt x="1543" y="4199"/>
                    </a:lnTo>
                    <a:lnTo>
                      <a:pt x="1432" y="4092"/>
                    </a:lnTo>
                    <a:lnTo>
                      <a:pt x="1372" y="4163"/>
                    </a:lnTo>
                    <a:lnTo>
                      <a:pt x="1395" y="4244"/>
                    </a:lnTo>
                    <a:lnTo>
                      <a:pt x="1336" y="4295"/>
                    </a:lnTo>
                    <a:lnTo>
                      <a:pt x="1257" y="4440"/>
                    </a:lnTo>
                    <a:lnTo>
                      <a:pt x="1114" y="4601"/>
                    </a:lnTo>
                    <a:lnTo>
                      <a:pt x="1069" y="4493"/>
                    </a:lnTo>
                    <a:lnTo>
                      <a:pt x="984" y="4553"/>
                    </a:lnTo>
                    <a:lnTo>
                      <a:pt x="1029" y="4671"/>
                    </a:lnTo>
                    <a:lnTo>
                      <a:pt x="1090" y="4694"/>
                    </a:lnTo>
                    <a:lnTo>
                      <a:pt x="1086" y="4632"/>
                    </a:lnTo>
                    <a:lnTo>
                      <a:pt x="1128" y="4632"/>
                    </a:lnTo>
                    <a:lnTo>
                      <a:pt x="1096" y="4763"/>
                    </a:lnTo>
                    <a:lnTo>
                      <a:pt x="994" y="4703"/>
                    </a:lnTo>
                    <a:lnTo>
                      <a:pt x="924" y="4586"/>
                    </a:lnTo>
                    <a:lnTo>
                      <a:pt x="865" y="4458"/>
                    </a:lnTo>
                    <a:lnTo>
                      <a:pt x="855" y="4328"/>
                    </a:lnTo>
                    <a:lnTo>
                      <a:pt x="916" y="4269"/>
                    </a:lnTo>
                    <a:lnTo>
                      <a:pt x="906" y="4218"/>
                    </a:lnTo>
                    <a:lnTo>
                      <a:pt x="1014" y="4182"/>
                    </a:lnTo>
                    <a:lnTo>
                      <a:pt x="1012" y="4118"/>
                    </a:lnTo>
                    <a:lnTo>
                      <a:pt x="1063" y="3971"/>
                    </a:lnTo>
                    <a:lnTo>
                      <a:pt x="1053" y="3914"/>
                    </a:lnTo>
                    <a:lnTo>
                      <a:pt x="978" y="3806"/>
                    </a:lnTo>
                    <a:lnTo>
                      <a:pt x="963" y="3851"/>
                    </a:lnTo>
                    <a:lnTo>
                      <a:pt x="1000" y="3935"/>
                    </a:lnTo>
                    <a:lnTo>
                      <a:pt x="915" y="4026"/>
                    </a:lnTo>
                    <a:lnTo>
                      <a:pt x="951" y="4074"/>
                    </a:lnTo>
                    <a:lnTo>
                      <a:pt x="933" y="4106"/>
                    </a:lnTo>
                    <a:lnTo>
                      <a:pt x="874" y="4118"/>
                    </a:lnTo>
                    <a:lnTo>
                      <a:pt x="802" y="4148"/>
                    </a:lnTo>
                    <a:lnTo>
                      <a:pt x="723" y="4074"/>
                    </a:lnTo>
                    <a:lnTo>
                      <a:pt x="591" y="3870"/>
                    </a:lnTo>
                    <a:lnTo>
                      <a:pt x="501" y="3710"/>
                    </a:lnTo>
                    <a:lnTo>
                      <a:pt x="535" y="3650"/>
                    </a:lnTo>
                    <a:lnTo>
                      <a:pt x="499" y="3498"/>
                    </a:lnTo>
                    <a:lnTo>
                      <a:pt x="442" y="3407"/>
                    </a:lnTo>
                    <a:lnTo>
                      <a:pt x="397" y="3311"/>
                    </a:lnTo>
                    <a:lnTo>
                      <a:pt x="183" y="2999"/>
                    </a:lnTo>
                    <a:lnTo>
                      <a:pt x="114" y="2879"/>
                    </a:lnTo>
                    <a:lnTo>
                      <a:pt x="61" y="2876"/>
                    </a:lnTo>
                    <a:lnTo>
                      <a:pt x="0" y="2772"/>
                    </a:lnTo>
                    <a:lnTo>
                      <a:pt x="76" y="2702"/>
                    </a:lnTo>
                    <a:lnTo>
                      <a:pt x="120" y="2588"/>
                    </a:lnTo>
                    <a:lnTo>
                      <a:pt x="136" y="2528"/>
                    </a:lnTo>
                    <a:lnTo>
                      <a:pt x="151" y="2453"/>
                    </a:lnTo>
                    <a:lnTo>
                      <a:pt x="189" y="2355"/>
                    </a:lnTo>
                    <a:lnTo>
                      <a:pt x="184" y="2171"/>
                    </a:lnTo>
                    <a:lnTo>
                      <a:pt x="309" y="2010"/>
                    </a:lnTo>
                    <a:lnTo>
                      <a:pt x="339" y="1934"/>
                    </a:lnTo>
                    <a:lnTo>
                      <a:pt x="396" y="1866"/>
                    </a:lnTo>
                    <a:lnTo>
                      <a:pt x="475" y="1815"/>
                    </a:lnTo>
                    <a:lnTo>
                      <a:pt x="540" y="1719"/>
                    </a:lnTo>
                    <a:lnTo>
                      <a:pt x="534" y="1643"/>
                    </a:lnTo>
                    <a:lnTo>
                      <a:pt x="528" y="1536"/>
                    </a:lnTo>
                    <a:lnTo>
                      <a:pt x="600" y="1407"/>
                    </a:lnTo>
                    <a:lnTo>
                      <a:pt x="619" y="1310"/>
                    </a:lnTo>
                    <a:lnTo>
                      <a:pt x="745" y="1175"/>
                    </a:lnTo>
                    <a:close/>
                  </a:path>
                </a:pathLst>
              </a:custGeom>
              <a:solidFill>
                <a:srgbClr val="8EB4E3"/>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latin typeface="Arial"/>
                  <a:ea typeface="黑体" panose="02010609060101010101" pitchFamily="49" charset="-122"/>
                  <a:cs typeface="+mn-cs"/>
                </a:endParaRPr>
              </a:p>
            </p:txBody>
          </p:sp>
          <p:sp>
            <p:nvSpPr>
              <p:cNvPr id="79" name="任意多边形 4">
                <a:extLst>
                  <a:ext uri="{FF2B5EF4-FFF2-40B4-BE49-F238E27FC236}">
                    <a16:creationId xmlns:a16="http://schemas.microsoft.com/office/drawing/2014/main" id="{10781A2F-D8F9-4846-A5E0-5AFD28F94FD8}"/>
                  </a:ext>
                </a:extLst>
              </p:cNvPr>
              <p:cNvSpPr>
                <a:spLocks/>
              </p:cNvSpPr>
              <p:nvPr/>
            </p:nvSpPr>
            <p:spPr bwMode="auto">
              <a:xfrm>
                <a:off x="3787340" y="2607747"/>
                <a:ext cx="1397000" cy="1096963"/>
              </a:xfrm>
              <a:custGeom>
                <a:avLst/>
                <a:gdLst>
                  <a:gd name="T0" fmla="*/ 36771397 w 6725"/>
                  <a:gd name="T1" fmla="*/ 0 h 5280"/>
                  <a:gd name="T2" fmla="*/ 0 w 6725"/>
                  <a:gd name="T3" fmla="*/ 36780501 h 5280"/>
                  <a:gd name="T4" fmla="*/ 36771397 w 6725"/>
                  <a:gd name="T5" fmla="*/ 36780501 h 5280"/>
                  <a:gd name="T6" fmla="*/ 36771397 w 6725"/>
                  <a:gd name="T7" fmla="*/ 0 h 5280"/>
                  <a:gd name="T8" fmla="*/ 0 60000 65536"/>
                  <a:gd name="T9" fmla="*/ 0 60000 65536"/>
                  <a:gd name="T10" fmla="*/ 0 60000 65536"/>
                  <a:gd name="T11" fmla="*/ 0 60000 65536"/>
                  <a:gd name="T12" fmla="*/ 0 w 6725"/>
                  <a:gd name="T13" fmla="*/ 0 h 5280"/>
                  <a:gd name="T14" fmla="*/ 6725 w 6725"/>
                  <a:gd name="T15" fmla="*/ 5280 h 5280"/>
                </a:gdLst>
                <a:ahLst/>
                <a:cxnLst>
                  <a:cxn ang="T8">
                    <a:pos x="T0" y="T1"/>
                  </a:cxn>
                  <a:cxn ang="T9">
                    <a:pos x="T2" y="T3"/>
                  </a:cxn>
                  <a:cxn ang="T10">
                    <a:pos x="T4" y="T5"/>
                  </a:cxn>
                  <a:cxn ang="T11">
                    <a:pos x="T6" y="T7"/>
                  </a:cxn>
                </a:cxnLst>
                <a:rect l="T12" t="T13" r="T14" b="T15"/>
                <a:pathLst>
                  <a:path w="6725" h="5280">
                    <a:moveTo>
                      <a:pt x="5984" y="1751"/>
                    </a:moveTo>
                    <a:lnTo>
                      <a:pt x="5861" y="1689"/>
                    </a:lnTo>
                    <a:lnTo>
                      <a:pt x="5778" y="1665"/>
                    </a:lnTo>
                    <a:lnTo>
                      <a:pt x="5676" y="1622"/>
                    </a:lnTo>
                    <a:lnTo>
                      <a:pt x="5603" y="1539"/>
                    </a:lnTo>
                    <a:lnTo>
                      <a:pt x="5595" y="1449"/>
                    </a:lnTo>
                    <a:lnTo>
                      <a:pt x="5649" y="1416"/>
                    </a:lnTo>
                    <a:lnTo>
                      <a:pt x="5535" y="1364"/>
                    </a:lnTo>
                    <a:lnTo>
                      <a:pt x="5474" y="1307"/>
                    </a:lnTo>
                    <a:lnTo>
                      <a:pt x="5420" y="1310"/>
                    </a:lnTo>
                    <a:lnTo>
                      <a:pt x="5313" y="1182"/>
                    </a:lnTo>
                    <a:lnTo>
                      <a:pt x="5334" y="1106"/>
                    </a:lnTo>
                    <a:lnTo>
                      <a:pt x="5289" y="1085"/>
                    </a:lnTo>
                    <a:lnTo>
                      <a:pt x="5249" y="954"/>
                    </a:lnTo>
                    <a:lnTo>
                      <a:pt x="5175" y="786"/>
                    </a:lnTo>
                    <a:lnTo>
                      <a:pt x="5126" y="681"/>
                    </a:lnTo>
                    <a:lnTo>
                      <a:pt x="4968" y="566"/>
                    </a:lnTo>
                    <a:lnTo>
                      <a:pt x="4995" y="477"/>
                    </a:lnTo>
                    <a:lnTo>
                      <a:pt x="4890" y="383"/>
                    </a:lnTo>
                    <a:lnTo>
                      <a:pt x="4836" y="294"/>
                    </a:lnTo>
                    <a:lnTo>
                      <a:pt x="4793" y="285"/>
                    </a:lnTo>
                    <a:lnTo>
                      <a:pt x="4766" y="354"/>
                    </a:lnTo>
                    <a:lnTo>
                      <a:pt x="4737" y="396"/>
                    </a:lnTo>
                    <a:lnTo>
                      <a:pt x="4713" y="384"/>
                    </a:lnTo>
                    <a:lnTo>
                      <a:pt x="4748" y="330"/>
                    </a:lnTo>
                    <a:lnTo>
                      <a:pt x="4758" y="291"/>
                    </a:lnTo>
                    <a:lnTo>
                      <a:pt x="4701" y="287"/>
                    </a:lnTo>
                    <a:lnTo>
                      <a:pt x="4616" y="228"/>
                    </a:lnTo>
                    <a:lnTo>
                      <a:pt x="4596" y="164"/>
                    </a:lnTo>
                    <a:lnTo>
                      <a:pt x="4503" y="113"/>
                    </a:lnTo>
                    <a:lnTo>
                      <a:pt x="4443" y="135"/>
                    </a:lnTo>
                    <a:lnTo>
                      <a:pt x="4407" y="81"/>
                    </a:lnTo>
                    <a:lnTo>
                      <a:pt x="4337" y="0"/>
                    </a:lnTo>
                    <a:lnTo>
                      <a:pt x="4232" y="66"/>
                    </a:lnTo>
                    <a:lnTo>
                      <a:pt x="4187" y="146"/>
                    </a:lnTo>
                    <a:lnTo>
                      <a:pt x="4200" y="258"/>
                    </a:lnTo>
                    <a:lnTo>
                      <a:pt x="4191" y="318"/>
                    </a:lnTo>
                    <a:lnTo>
                      <a:pt x="4121" y="267"/>
                    </a:lnTo>
                    <a:lnTo>
                      <a:pt x="4025" y="288"/>
                    </a:lnTo>
                    <a:lnTo>
                      <a:pt x="3951" y="318"/>
                    </a:lnTo>
                    <a:lnTo>
                      <a:pt x="3863" y="257"/>
                    </a:lnTo>
                    <a:lnTo>
                      <a:pt x="3791" y="255"/>
                    </a:lnTo>
                    <a:lnTo>
                      <a:pt x="3704" y="288"/>
                    </a:lnTo>
                    <a:lnTo>
                      <a:pt x="3590" y="242"/>
                    </a:lnTo>
                    <a:lnTo>
                      <a:pt x="3522" y="282"/>
                    </a:lnTo>
                    <a:lnTo>
                      <a:pt x="3432" y="273"/>
                    </a:lnTo>
                    <a:lnTo>
                      <a:pt x="3366" y="240"/>
                    </a:lnTo>
                    <a:lnTo>
                      <a:pt x="3257" y="242"/>
                    </a:lnTo>
                    <a:lnTo>
                      <a:pt x="3203" y="314"/>
                    </a:lnTo>
                    <a:lnTo>
                      <a:pt x="3128" y="315"/>
                    </a:lnTo>
                    <a:lnTo>
                      <a:pt x="3093" y="360"/>
                    </a:lnTo>
                    <a:lnTo>
                      <a:pt x="3006" y="416"/>
                    </a:lnTo>
                    <a:lnTo>
                      <a:pt x="2984" y="383"/>
                    </a:lnTo>
                    <a:lnTo>
                      <a:pt x="2924" y="411"/>
                    </a:lnTo>
                    <a:lnTo>
                      <a:pt x="2897" y="326"/>
                    </a:lnTo>
                    <a:lnTo>
                      <a:pt x="2837" y="324"/>
                    </a:lnTo>
                    <a:lnTo>
                      <a:pt x="2781" y="375"/>
                    </a:lnTo>
                    <a:lnTo>
                      <a:pt x="2762" y="314"/>
                    </a:lnTo>
                    <a:lnTo>
                      <a:pt x="2702" y="275"/>
                    </a:lnTo>
                    <a:lnTo>
                      <a:pt x="2703" y="470"/>
                    </a:lnTo>
                    <a:lnTo>
                      <a:pt x="2660" y="420"/>
                    </a:lnTo>
                    <a:lnTo>
                      <a:pt x="2615" y="372"/>
                    </a:lnTo>
                    <a:lnTo>
                      <a:pt x="2570" y="374"/>
                    </a:lnTo>
                    <a:lnTo>
                      <a:pt x="2525" y="417"/>
                    </a:lnTo>
                    <a:lnTo>
                      <a:pt x="2423" y="315"/>
                    </a:lnTo>
                    <a:lnTo>
                      <a:pt x="2394" y="245"/>
                    </a:lnTo>
                    <a:lnTo>
                      <a:pt x="2339" y="198"/>
                    </a:lnTo>
                    <a:lnTo>
                      <a:pt x="2274" y="219"/>
                    </a:lnTo>
                    <a:lnTo>
                      <a:pt x="2258" y="185"/>
                    </a:lnTo>
                    <a:lnTo>
                      <a:pt x="2217" y="131"/>
                    </a:lnTo>
                    <a:lnTo>
                      <a:pt x="2145" y="134"/>
                    </a:lnTo>
                    <a:lnTo>
                      <a:pt x="2082" y="119"/>
                    </a:lnTo>
                    <a:lnTo>
                      <a:pt x="1997" y="177"/>
                    </a:lnTo>
                    <a:lnTo>
                      <a:pt x="1958" y="140"/>
                    </a:lnTo>
                    <a:lnTo>
                      <a:pt x="1919" y="171"/>
                    </a:lnTo>
                    <a:lnTo>
                      <a:pt x="1938" y="246"/>
                    </a:lnTo>
                    <a:lnTo>
                      <a:pt x="1889" y="357"/>
                    </a:lnTo>
                    <a:lnTo>
                      <a:pt x="1787" y="255"/>
                    </a:lnTo>
                    <a:lnTo>
                      <a:pt x="1722" y="281"/>
                    </a:lnTo>
                    <a:lnTo>
                      <a:pt x="1740" y="353"/>
                    </a:lnTo>
                    <a:lnTo>
                      <a:pt x="1593" y="459"/>
                    </a:lnTo>
                    <a:lnTo>
                      <a:pt x="1469" y="483"/>
                    </a:lnTo>
                    <a:lnTo>
                      <a:pt x="1352" y="404"/>
                    </a:lnTo>
                    <a:lnTo>
                      <a:pt x="1259" y="366"/>
                    </a:lnTo>
                    <a:lnTo>
                      <a:pt x="1175" y="407"/>
                    </a:lnTo>
                    <a:lnTo>
                      <a:pt x="1100" y="443"/>
                    </a:lnTo>
                    <a:lnTo>
                      <a:pt x="981" y="440"/>
                    </a:lnTo>
                    <a:lnTo>
                      <a:pt x="912" y="507"/>
                    </a:lnTo>
                    <a:lnTo>
                      <a:pt x="765" y="483"/>
                    </a:lnTo>
                    <a:lnTo>
                      <a:pt x="635" y="615"/>
                    </a:lnTo>
                    <a:lnTo>
                      <a:pt x="633" y="669"/>
                    </a:lnTo>
                    <a:lnTo>
                      <a:pt x="665" y="723"/>
                    </a:lnTo>
                    <a:lnTo>
                      <a:pt x="671" y="765"/>
                    </a:lnTo>
                    <a:lnTo>
                      <a:pt x="489" y="902"/>
                    </a:lnTo>
                    <a:lnTo>
                      <a:pt x="639" y="1026"/>
                    </a:lnTo>
                    <a:lnTo>
                      <a:pt x="588" y="1094"/>
                    </a:lnTo>
                    <a:lnTo>
                      <a:pt x="596" y="1176"/>
                    </a:lnTo>
                    <a:lnTo>
                      <a:pt x="609" y="1250"/>
                    </a:lnTo>
                    <a:lnTo>
                      <a:pt x="596" y="1340"/>
                    </a:lnTo>
                    <a:lnTo>
                      <a:pt x="549" y="1382"/>
                    </a:lnTo>
                    <a:lnTo>
                      <a:pt x="491" y="1326"/>
                    </a:lnTo>
                    <a:lnTo>
                      <a:pt x="417" y="1373"/>
                    </a:lnTo>
                    <a:lnTo>
                      <a:pt x="393" y="1421"/>
                    </a:lnTo>
                    <a:lnTo>
                      <a:pt x="315" y="1433"/>
                    </a:lnTo>
                    <a:lnTo>
                      <a:pt x="252" y="1406"/>
                    </a:lnTo>
                    <a:lnTo>
                      <a:pt x="201" y="1536"/>
                    </a:lnTo>
                    <a:lnTo>
                      <a:pt x="143" y="1601"/>
                    </a:lnTo>
                    <a:lnTo>
                      <a:pt x="62" y="1698"/>
                    </a:lnTo>
                    <a:lnTo>
                      <a:pt x="0" y="1743"/>
                    </a:lnTo>
                    <a:lnTo>
                      <a:pt x="5" y="1850"/>
                    </a:lnTo>
                    <a:lnTo>
                      <a:pt x="51" y="1884"/>
                    </a:lnTo>
                    <a:lnTo>
                      <a:pt x="87" y="1971"/>
                    </a:lnTo>
                    <a:lnTo>
                      <a:pt x="176" y="2010"/>
                    </a:lnTo>
                    <a:lnTo>
                      <a:pt x="245" y="2067"/>
                    </a:lnTo>
                    <a:lnTo>
                      <a:pt x="233" y="2147"/>
                    </a:lnTo>
                    <a:lnTo>
                      <a:pt x="246" y="2204"/>
                    </a:lnTo>
                    <a:lnTo>
                      <a:pt x="353" y="2204"/>
                    </a:lnTo>
                    <a:lnTo>
                      <a:pt x="474" y="2177"/>
                    </a:lnTo>
                    <a:lnTo>
                      <a:pt x="489" y="2259"/>
                    </a:lnTo>
                    <a:lnTo>
                      <a:pt x="536" y="2339"/>
                    </a:lnTo>
                    <a:lnTo>
                      <a:pt x="504" y="2373"/>
                    </a:lnTo>
                    <a:lnTo>
                      <a:pt x="540" y="2433"/>
                    </a:lnTo>
                    <a:lnTo>
                      <a:pt x="591" y="2399"/>
                    </a:lnTo>
                    <a:lnTo>
                      <a:pt x="686" y="2498"/>
                    </a:lnTo>
                    <a:lnTo>
                      <a:pt x="815" y="2451"/>
                    </a:lnTo>
                    <a:lnTo>
                      <a:pt x="831" y="2519"/>
                    </a:lnTo>
                    <a:lnTo>
                      <a:pt x="894" y="2505"/>
                    </a:lnTo>
                    <a:lnTo>
                      <a:pt x="923" y="2558"/>
                    </a:lnTo>
                    <a:lnTo>
                      <a:pt x="947" y="2639"/>
                    </a:lnTo>
                    <a:lnTo>
                      <a:pt x="1001" y="2675"/>
                    </a:lnTo>
                    <a:lnTo>
                      <a:pt x="1065" y="2690"/>
                    </a:lnTo>
                    <a:lnTo>
                      <a:pt x="1115" y="2738"/>
                    </a:lnTo>
                    <a:lnTo>
                      <a:pt x="1104" y="2793"/>
                    </a:lnTo>
                    <a:lnTo>
                      <a:pt x="1163" y="2853"/>
                    </a:lnTo>
                    <a:lnTo>
                      <a:pt x="1182" y="2933"/>
                    </a:lnTo>
                    <a:lnTo>
                      <a:pt x="1268" y="2991"/>
                    </a:lnTo>
                    <a:lnTo>
                      <a:pt x="1274" y="3080"/>
                    </a:lnTo>
                    <a:lnTo>
                      <a:pt x="1176" y="3140"/>
                    </a:lnTo>
                    <a:lnTo>
                      <a:pt x="1086" y="3203"/>
                    </a:lnTo>
                    <a:lnTo>
                      <a:pt x="1068" y="3296"/>
                    </a:lnTo>
                    <a:lnTo>
                      <a:pt x="1071" y="3404"/>
                    </a:lnTo>
                    <a:lnTo>
                      <a:pt x="1040" y="3467"/>
                    </a:lnTo>
                    <a:lnTo>
                      <a:pt x="957" y="3534"/>
                    </a:lnTo>
                    <a:lnTo>
                      <a:pt x="1022" y="3698"/>
                    </a:lnTo>
                    <a:lnTo>
                      <a:pt x="1098" y="3747"/>
                    </a:lnTo>
                    <a:lnTo>
                      <a:pt x="1161" y="3746"/>
                    </a:lnTo>
                    <a:lnTo>
                      <a:pt x="1214" y="3707"/>
                    </a:lnTo>
                    <a:lnTo>
                      <a:pt x="1253" y="3702"/>
                    </a:lnTo>
                    <a:lnTo>
                      <a:pt x="1259" y="3734"/>
                    </a:lnTo>
                    <a:lnTo>
                      <a:pt x="1287" y="3779"/>
                    </a:lnTo>
                    <a:lnTo>
                      <a:pt x="1283" y="3860"/>
                    </a:lnTo>
                    <a:lnTo>
                      <a:pt x="1313" y="3897"/>
                    </a:lnTo>
                    <a:lnTo>
                      <a:pt x="1314" y="3978"/>
                    </a:lnTo>
                    <a:lnTo>
                      <a:pt x="1382" y="3998"/>
                    </a:lnTo>
                    <a:lnTo>
                      <a:pt x="1436" y="4089"/>
                    </a:lnTo>
                    <a:lnTo>
                      <a:pt x="1506" y="4157"/>
                    </a:lnTo>
                    <a:lnTo>
                      <a:pt x="1545" y="4214"/>
                    </a:lnTo>
                    <a:lnTo>
                      <a:pt x="1605" y="4251"/>
                    </a:lnTo>
                    <a:lnTo>
                      <a:pt x="1615" y="4308"/>
                    </a:lnTo>
                    <a:lnTo>
                      <a:pt x="1665" y="4308"/>
                    </a:lnTo>
                    <a:lnTo>
                      <a:pt x="1694" y="4289"/>
                    </a:lnTo>
                    <a:lnTo>
                      <a:pt x="1757" y="4349"/>
                    </a:lnTo>
                    <a:lnTo>
                      <a:pt x="1817" y="4362"/>
                    </a:lnTo>
                    <a:lnTo>
                      <a:pt x="1874" y="4427"/>
                    </a:lnTo>
                    <a:lnTo>
                      <a:pt x="1896" y="4479"/>
                    </a:lnTo>
                    <a:lnTo>
                      <a:pt x="1883" y="4539"/>
                    </a:lnTo>
                    <a:lnTo>
                      <a:pt x="1973" y="4610"/>
                    </a:lnTo>
                    <a:lnTo>
                      <a:pt x="2031" y="4617"/>
                    </a:lnTo>
                    <a:lnTo>
                      <a:pt x="2031" y="4710"/>
                    </a:lnTo>
                    <a:lnTo>
                      <a:pt x="2024" y="4761"/>
                    </a:lnTo>
                    <a:lnTo>
                      <a:pt x="2052" y="4808"/>
                    </a:lnTo>
                    <a:lnTo>
                      <a:pt x="2100" y="4799"/>
                    </a:lnTo>
                    <a:lnTo>
                      <a:pt x="2148" y="4869"/>
                    </a:lnTo>
                    <a:lnTo>
                      <a:pt x="2259" y="4919"/>
                    </a:lnTo>
                    <a:lnTo>
                      <a:pt x="2220" y="4994"/>
                    </a:lnTo>
                    <a:lnTo>
                      <a:pt x="2273" y="5052"/>
                    </a:lnTo>
                    <a:lnTo>
                      <a:pt x="2402" y="5105"/>
                    </a:lnTo>
                    <a:lnTo>
                      <a:pt x="2331" y="5151"/>
                    </a:lnTo>
                    <a:lnTo>
                      <a:pt x="2339" y="5211"/>
                    </a:lnTo>
                    <a:lnTo>
                      <a:pt x="2444" y="5223"/>
                    </a:lnTo>
                    <a:lnTo>
                      <a:pt x="2480" y="5247"/>
                    </a:lnTo>
                    <a:lnTo>
                      <a:pt x="2531" y="5271"/>
                    </a:lnTo>
                    <a:lnTo>
                      <a:pt x="2634" y="5222"/>
                    </a:lnTo>
                    <a:lnTo>
                      <a:pt x="2735" y="5222"/>
                    </a:lnTo>
                    <a:lnTo>
                      <a:pt x="2777" y="5139"/>
                    </a:lnTo>
                    <a:lnTo>
                      <a:pt x="2831" y="5142"/>
                    </a:lnTo>
                    <a:lnTo>
                      <a:pt x="2895" y="5129"/>
                    </a:lnTo>
                    <a:lnTo>
                      <a:pt x="2930" y="5159"/>
                    </a:lnTo>
                    <a:lnTo>
                      <a:pt x="2933" y="5219"/>
                    </a:lnTo>
                    <a:lnTo>
                      <a:pt x="3047" y="5204"/>
                    </a:lnTo>
                    <a:lnTo>
                      <a:pt x="3137" y="5142"/>
                    </a:lnTo>
                    <a:lnTo>
                      <a:pt x="3185" y="5186"/>
                    </a:lnTo>
                    <a:lnTo>
                      <a:pt x="3173" y="5229"/>
                    </a:lnTo>
                    <a:lnTo>
                      <a:pt x="3219" y="5265"/>
                    </a:lnTo>
                    <a:lnTo>
                      <a:pt x="3264" y="5280"/>
                    </a:lnTo>
                    <a:lnTo>
                      <a:pt x="3321" y="5276"/>
                    </a:lnTo>
                    <a:lnTo>
                      <a:pt x="3380" y="5228"/>
                    </a:lnTo>
                    <a:lnTo>
                      <a:pt x="3453" y="5187"/>
                    </a:lnTo>
                    <a:lnTo>
                      <a:pt x="3516" y="5118"/>
                    </a:lnTo>
                    <a:lnTo>
                      <a:pt x="3453" y="5076"/>
                    </a:lnTo>
                    <a:lnTo>
                      <a:pt x="3525" y="5024"/>
                    </a:lnTo>
                    <a:lnTo>
                      <a:pt x="3561" y="4919"/>
                    </a:lnTo>
                    <a:lnTo>
                      <a:pt x="3591" y="4845"/>
                    </a:lnTo>
                    <a:lnTo>
                      <a:pt x="3687" y="4763"/>
                    </a:lnTo>
                    <a:lnTo>
                      <a:pt x="3780" y="4751"/>
                    </a:lnTo>
                    <a:lnTo>
                      <a:pt x="3834" y="4761"/>
                    </a:lnTo>
                    <a:lnTo>
                      <a:pt x="3890" y="4694"/>
                    </a:lnTo>
                    <a:lnTo>
                      <a:pt x="3911" y="4559"/>
                    </a:lnTo>
                    <a:lnTo>
                      <a:pt x="3990" y="4511"/>
                    </a:lnTo>
                    <a:lnTo>
                      <a:pt x="4047" y="4440"/>
                    </a:lnTo>
                    <a:lnTo>
                      <a:pt x="4137" y="4542"/>
                    </a:lnTo>
                    <a:lnTo>
                      <a:pt x="4082" y="4581"/>
                    </a:lnTo>
                    <a:lnTo>
                      <a:pt x="4130" y="4620"/>
                    </a:lnTo>
                    <a:lnTo>
                      <a:pt x="4172" y="4596"/>
                    </a:lnTo>
                    <a:lnTo>
                      <a:pt x="4251" y="4596"/>
                    </a:lnTo>
                    <a:lnTo>
                      <a:pt x="4392" y="4617"/>
                    </a:lnTo>
                    <a:lnTo>
                      <a:pt x="4428" y="4566"/>
                    </a:lnTo>
                    <a:lnTo>
                      <a:pt x="4464" y="4524"/>
                    </a:lnTo>
                    <a:lnTo>
                      <a:pt x="4463" y="4470"/>
                    </a:lnTo>
                    <a:lnTo>
                      <a:pt x="4512" y="4430"/>
                    </a:lnTo>
                    <a:lnTo>
                      <a:pt x="4557" y="4359"/>
                    </a:lnTo>
                    <a:lnTo>
                      <a:pt x="4641" y="4389"/>
                    </a:lnTo>
                    <a:lnTo>
                      <a:pt x="4812" y="4385"/>
                    </a:lnTo>
                    <a:lnTo>
                      <a:pt x="4821" y="4449"/>
                    </a:lnTo>
                    <a:lnTo>
                      <a:pt x="4791" y="4518"/>
                    </a:lnTo>
                    <a:lnTo>
                      <a:pt x="4823" y="4610"/>
                    </a:lnTo>
                    <a:lnTo>
                      <a:pt x="4973" y="4598"/>
                    </a:lnTo>
                    <a:lnTo>
                      <a:pt x="5144" y="4565"/>
                    </a:lnTo>
                    <a:lnTo>
                      <a:pt x="5198" y="4533"/>
                    </a:lnTo>
                    <a:lnTo>
                      <a:pt x="5166" y="4478"/>
                    </a:lnTo>
                    <a:lnTo>
                      <a:pt x="5147" y="4409"/>
                    </a:lnTo>
                    <a:lnTo>
                      <a:pt x="5253" y="4379"/>
                    </a:lnTo>
                    <a:lnTo>
                      <a:pt x="5325" y="4377"/>
                    </a:lnTo>
                    <a:lnTo>
                      <a:pt x="5369" y="4298"/>
                    </a:lnTo>
                    <a:lnTo>
                      <a:pt x="5304" y="4245"/>
                    </a:lnTo>
                    <a:lnTo>
                      <a:pt x="5153" y="4247"/>
                    </a:lnTo>
                    <a:lnTo>
                      <a:pt x="5297" y="4133"/>
                    </a:lnTo>
                    <a:lnTo>
                      <a:pt x="5360" y="4173"/>
                    </a:lnTo>
                    <a:lnTo>
                      <a:pt x="5499" y="4172"/>
                    </a:lnTo>
                    <a:lnTo>
                      <a:pt x="5567" y="4089"/>
                    </a:lnTo>
                    <a:lnTo>
                      <a:pt x="5618" y="4019"/>
                    </a:lnTo>
                    <a:lnTo>
                      <a:pt x="5595" y="3947"/>
                    </a:lnTo>
                    <a:lnTo>
                      <a:pt x="5705" y="4016"/>
                    </a:lnTo>
                    <a:lnTo>
                      <a:pt x="5804" y="4089"/>
                    </a:lnTo>
                    <a:lnTo>
                      <a:pt x="5804" y="4122"/>
                    </a:lnTo>
                    <a:lnTo>
                      <a:pt x="5895" y="4119"/>
                    </a:lnTo>
                    <a:lnTo>
                      <a:pt x="5876" y="4182"/>
                    </a:lnTo>
                    <a:lnTo>
                      <a:pt x="5822" y="4265"/>
                    </a:lnTo>
                    <a:lnTo>
                      <a:pt x="5874" y="4350"/>
                    </a:lnTo>
                    <a:lnTo>
                      <a:pt x="5861" y="4460"/>
                    </a:lnTo>
                    <a:lnTo>
                      <a:pt x="5924" y="4494"/>
                    </a:lnTo>
                    <a:lnTo>
                      <a:pt x="5937" y="4532"/>
                    </a:lnTo>
                    <a:lnTo>
                      <a:pt x="5987" y="4545"/>
                    </a:lnTo>
                    <a:lnTo>
                      <a:pt x="6003" y="4652"/>
                    </a:lnTo>
                    <a:lnTo>
                      <a:pt x="6092" y="4680"/>
                    </a:lnTo>
                    <a:lnTo>
                      <a:pt x="6176" y="4613"/>
                    </a:lnTo>
                    <a:lnTo>
                      <a:pt x="6113" y="4533"/>
                    </a:lnTo>
                    <a:lnTo>
                      <a:pt x="6158" y="4473"/>
                    </a:lnTo>
                    <a:lnTo>
                      <a:pt x="6212" y="4413"/>
                    </a:lnTo>
                    <a:lnTo>
                      <a:pt x="6197" y="4326"/>
                    </a:lnTo>
                    <a:lnTo>
                      <a:pt x="6284" y="4332"/>
                    </a:lnTo>
                    <a:lnTo>
                      <a:pt x="6356" y="4332"/>
                    </a:lnTo>
                    <a:lnTo>
                      <a:pt x="6428" y="4299"/>
                    </a:lnTo>
                    <a:lnTo>
                      <a:pt x="6369" y="4209"/>
                    </a:lnTo>
                    <a:lnTo>
                      <a:pt x="6204" y="4044"/>
                    </a:lnTo>
                    <a:lnTo>
                      <a:pt x="6152" y="4074"/>
                    </a:lnTo>
                    <a:lnTo>
                      <a:pt x="6099" y="4041"/>
                    </a:lnTo>
                    <a:lnTo>
                      <a:pt x="6030" y="3981"/>
                    </a:lnTo>
                    <a:lnTo>
                      <a:pt x="5964" y="3914"/>
                    </a:lnTo>
                    <a:lnTo>
                      <a:pt x="5850" y="3830"/>
                    </a:lnTo>
                    <a:lnTo>
                      <a:pt x="5777" y="3719"/>
                    </a:lnTo>
                    <a:lnTo>
                      <a:pt x="5706" y="3638"/>
                    </a:lnTo>
                    <a:lnTo>
                      <a:pt x="5681" y="3578"/>
                    </a:lnTo>
                    <a:lnTo>
                      <a:pt x="5633" y="3536"/>
                    </a:lnTo>
                    <a:lnTo>
                      <a:pt x="5576" y="3522"/>
                    </a:lnTo>
                    <a:lnTo>
                      <a:pt x="5439" y="3549"/>
                    </a:lnTo>
                    <a:lnTo>
                      <a:pt x="5358" y="3588"/>
                    </a:lnTo>
                    <a:lnTo>
                      <a:pt x="5277" y="3591"/>
                    </a:lnTo>
                    <a:lnTo>
                      <a:pt x="5201" y="3597"/>
                    </a:lnTo>
                    <a:lnTo>
                      <a:pt x="5073" y="3683"/>
                    </a:lnTo>
                    <a:lnTo>
                      <a:pt x="5012" y="3654"/>
                    </a:lnTo>
                    <a:lnTo>
                      <a:pt x="4929" y="3627"/>
                    </a:lnTo>
                    <a:lnTo>
                      <a:pt x="4862" y="3572"/>
                    </a:lnTo>
                    <a:lnTo>
                      <a:pt x="4818" y="3530"/>
                    </a:lnTo>
                    <a:lnTo>
                      <a:pt x="4734" y="3555"/>
                    </a:lnTo>
                    <a:lnTo>
                      <a:pt x="4665" y="3605"/>
                    </a:lnTo>
                    <a:lnTo>
                      <a:pt x="4611" y="3567"/>
                    </a:lnTo>
                    <a:lnTo>
                      <a:pt x="4682" y="3507"/>
                    </a:lnTo>
                    <a:lnTo>
                      <a:pt x="4790" y="3461"/>
                    </a:lnTo>
                    <a:lnTo>
                      <a:pt x="4899" y="3471"/>
                    </a:lnTo>
                    <a:lnTo>
                      <a:pt x="4937" y="3527"/>
                    </a:lnTo>
                    <a:lnTo>
                      <a:pt x="5031" y="3549"/>
                    </a:lnTo>
                    <a:lnTo>
                      <a:pt x="5114" y="3521"/>
                    </a:lnTo>
                    <a:lnTo>
                      <a:pt x="5196" y="3518"/>
                    </a:lnTo>
                    <a:lnTo>
                      <a:pt x="5310" y="3506"/>
                    </a:lnTo>
                    <a:lnTo>
                      <a:pt x="5397" y="3471"/>
                    </a:lnTo>
                    <a:lnTo>
                      <a:pt x="5477" y="3434"/>
                    </a:lnTo>
                    <a:lnTo>
                      <a:pt x="5613" y="3399"/>
                    </a:lnTo>
                    <a:lnTo>
                      <a:pt x="5673" y="3419"/>
                    </a:lnTo>
                    <a:lnTo>
                      <a:pt x="5724" y="3438"/>
                    </a:lnTo>
                    <a:lnTo>
                      <a:pt x="5769" y="3455"/>
                    </a:lnTo>
                    <a:lnTo>
                      <a:pt x="5778" y="3516"/>
                    </a:lnTo>
                    <a:lnTo>
                      <a:pt x="5892" y="3608"/>
                    </a:lnTo>
                    <a:lnTo>
                      <a:pt x="5993" y="3717"/>
                    </a:lnTo>
                    <a:lnTo>
                      <a:pt x="6056" y="3807"/>
                    </a:lnTo>
                    <a:lnTo>
                      <a:pt x="6149" y="3849"/>
                    </a:lnTo>
                    <a:lnTo>
                      <a:pt x="6233" y="3852"/>
                    </a:lnTo>
                    <a:lnTo>
                      <a:pt x="6392" y="3779"/>
                    </a:lnTo>
                    <a:lnTo>
                      <a:pt x="6476" y="3777"/>
                    </a:lnTo>
                    <a:lnTo>
                      <a:pt x="6575" y="3816"/>
                    </a:lnTo>
                    <a:lnTo>
                      <a:pt x="6725" y="3914"/>
                    </a:lnTo>
                    <a:lnTo>
                      <a:pt x="6687" y="3785"/>
                    </a:lnTo>
                    <a:lnTo>
                      <a:pt x="6641" y="3686"/>
                    </a:lnTo>
                    <a:lnTo>
                      <a:pt x="6536" y="3548"/>
                    </a:lnTo>
                    <a:lnTo>
                      <a:pt x="6375" y="3359"/>
                    </a:lnTo>
                    <a:lnTo>
                      <a:pt x="6248" y="3195"/>
                    </a:lnTo>
                    <a:lnTo>
                      <a:pt x="6143" y="3030"/>
                    </a:lnTo>
                    <a:lnTo>
                      <a:pt x="5981" y="2790"/>
                    </a:lnTo>
                    <a:lnTo>
                      <a:pt x="5903" y="2615"/>
                    </a:lnTo>
                    <a:lnTo>
                      <a:pt x="5814" y="2385"/>
                    </a:lnTo>
                    <a:lnTo>
                      <a:pt x="5763" y="2136"/>
                    </a:lnTo>
                    <a:lnTo>
                      <a:pt x="5799" y="2012"/>
                    </a:lnTo>
                    <a:lnTo>
                      <a:pt x="5909" y="1893"/>
                    </a:lnTo>
                    <a:lnTo>
                      <a:pt x="6000" y="1878"/>
                    </a:lnTo>
                    <a:lnTo>
                      <a:pt x="6068" y="1877"/>
                    </a:lnTo>
                    <a:lnTo>
                      <a:pt x="6111" y="1824"/>
                    </a:lnTo>
                    <a:lnTo>
                      <a:pt x="6069" y="1779"/>
                    </a:lnTo>
                    <a:lnTo>
                      <a:pt x="5984" y="1751"/>
                    </a:lnTo>
                    <a:close/>
                  </a:path>
                </a:pathLst>
              </a:custGeom>
              <a:solidFill>
                <a:srgbClr val="C4BD97"/>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latin typeface="Arial"/>
                  <a:ea typeface="黑体" panose="02010609060101010101" pitchFamily="49" charset="-122"/>
                  <a:cs typeface="+mn-cs"/>
                </a:endParaRPr>
              </a:p>
            </p:txBody>
          </p:sp>
          <p:sp>
            <p:nvSpPr>
              <p:cNvPr id="80" name="任意多边形 66">
                <a:extLst>
                  <a:ext uri="{FF2B5EF4-FFF2-40B4-BE49-F238E27FC236}">
                    <a16:creationId xmlns:a16="http://schemas.microsoft.com/office/drawing/2014/main" id="{8EAD0A0D-119B-4807-B3CC-C34631D66CA0}"/>
                  </a:ext>
                </a:extLst>
              </p:cNvPr>
              <p:cNvSpPr>
                <a:spLocks/>
              </p:cNvSpPr>
              <p:nvPr/>
            </p:nvSpPr>
            <p:spPr bwMode="auto">
              <a:xfrm>
                <a:off x="4058803" y="3428484"/>
                <a:ext cx="1244600" cy="1425575"/>
              </a:xfrm>
              <a:custGeom>
                <a:avLst/>
                <a:gdLst>
                  <a:gd name="T0" fmla="*/ 36677849 w 5999"/>
                  <a:gd name="T1" fmla="*/ 0 h 6869"/>
                  <a:gd name="T2" fmla="*/ 0 w 5999"/>
                  <a:gd name="T3" fmla="*/ 36702467 h 6869"/>
                  <a:gd name="T4" fmla="*/ 36677849 w 5999"/>
                  <a:gd name="T5" fmla="*/ 36702467 h 6869"/>
                  <a:gd name="T6" fmla="*/ 36677849 w 5999"/>
                  <a:gd name="T7" fmla="*/ 0 h 6869"/>
                  <a:gd name="T8" fmla="*/ 0 60000 65536"/>
                  <a:gd name="T9" fmla="*/ 0 60000 65536"/>
                  <a:gd name="T10" fmla="*/ 0 60000 65536"/>
                  <a:gd name="T11" fmla="*/ 0 60000 65536"/>
                  <a:gd name="T12" fmla="*/ 0 w 5999"/>
                  <a:gd name="T13" fmla="*/ 0 h 6869"/>
                  <a:gd name="T14" fmla="*/ 5999 w 5999"/>
                  <a:gd name="T15" fmla="*/ 6869 h 6869"/>
                </a:gdLst>
                <a:ahLst/>
                <a:cxnLst>
                  <a:cxn ang="T8">
                    <a:pos x="T0" y="T1"/>
                  </a:cxn>
                  <a:cxn ang="T9">
                    <a:pos x="T2" y="T3"/>
                  </a:cxn>
                  <a:cxn ang="T10">
                    <a:pos x="T4" y="T5"/>
                  </a:cxn>
                  <a:cxn ang="T11">
                    <a:pos x="T6" y="T7"/>
                  </a:cxn>
                </a:cxnLst>
                <a:rect l="T12" t="T13" r="T14" b="T15"/>
                <a:pathLst>
                  <a:path w="5999" h="6869">
                    <a:moveTo>
                      <a:pt x="138" y="1658"/>
                    </a:moveTo>
                    <a:lnTo>
                      <a:pt x="116" y="1613"/>
                    </a:lnTo>
                    <a:lnTo>
                      <a:pt x="83" y="1560"/>
                    </a:lnTo>
                    <a:lnTo>
                      <a:pt x="66" y="1472"/>
                    </a:lnTo>
                    <a:lnTo>
                      <a:pt x="57" y="1350"/>
                    </a:lnTo>
                    <a:lnTo>
                      <a:pt x="78" y="1277"/>
                    </a:lnTo>
                    <a:lnTo>
                      <a:pt x="41" y="1194"/>
                    </a:lnTo>
                    <a:lnTo>
                      <a:pt x="77" y="1161"/>
                    </a:lnTo>
                    <a:lnTo>
                      <a:pt x="59" y="1101"/>
                    </a:lnTo>
                    <a:lnTo>
                      <a:pt x="15" y="1092"/>
                    </a:lnTo>
                    <a:lnTo>
                      <a:pt x="0" y="1043"/>
                    </a:lnTo>
                    <a:lnTo>
                      <a:pt x="65" y="996"/>
                    </a:lnTo>
                    <a:lnTo>
                      <a:pt x="101" y="876"/>
                    </a:lnTo>
                    <a:lnTo>
                      <a:pt x="30" y="855"/>
                    </a:lnTo>
                    <a:lnTo>
                      <a:pt x="12" y="804"/>
                    </a:lnTo>
                    <a:lnTo>
                      <a:pt x="77" y="749"/>
                    </a:lnTo>
                    <a:lnTo>
                      <a:pt x="114" y="701"/>
                    </a:lnTo>
                    <a:lnTo>
                      <a:pt x="98" y="608"/>
                    </a:lnTo>
                    <a:lnTo>
                      <a:pt x="156" y="552"/>
                    </a:lnTo>
                    <a:lnTo>
                      <a:pt x="164" y="473"/>
                    </a:lnTo>
                    <a:lnTo>
                      <a:pt x="227" y="480"/>
                    </a:lnTo>
                    <a:lnTo>
                      <a:pt x="279" y="455"/>
                    </a:lnTo>
                    <a:lnTo>
                      <a:pt x="266" y="401"/>
                    </a:lnTo>
                    <a:lnTo>
                      <a:pt x="311" y="359"/>
                    </a:lnTo>
                    <a:lnTo>
                      <a:pt x="359" y="360"/>
                    </a:lnTo>
                    <a:lnTo>
                      <a:pt x="390" y="342"/>
                    </a:lnTo>
                    <a:lnTo>
                      <a:pt x="452" y="401"/>
                    </a:lnTo>
                    <a:lnTo>
                      <a:pt x="510" y="413"/>
                    </a:lnTo>
                    <a:lnTo>
                      <a:pt x="570" y="477"/>
                    </a:lnTo>
                    <a:lnTo>
                      <a:pt x="593" y="537"/>
                    </a:lnTo>
                    <a:lnTo>
                      <a:pt x="578" y="590"/>
                    </a:lnTo>
                    <a:lnTo>
                      <a:pt x="668" y="662"/>
                    </a:lnTo>
                    <a:lnTo>
                      <a:pt x="726" y="671"/>
                    </a:lnTo>
                    <a:lnTo>
                      <a:pt x="726" y="767"/>
                    </a:lnTo>
                    <a:lnTo>
                      <a:pt x="719" y="813"/>
                    </a:lnTo>
                    <a:lnTo>
                      <a:pt x="747" y="861"/>
                    </a:lnTo>
                    <a:lnTo>
                      <a:pt x="795" y="848"/>
                    </a:lnTo>
                    <a:lnTo>
                      <a:pt x="843" y="924"/>
                    </a:lnTo>
                    <a:lnTo>
                      <a:pt x="956" y="972"/>
                    </a:lnTo>
                    <a:lnTo>
                      <a:pt x="917" y="1046"/>
                    </a:lnTo>
                    <a:lnTo>
                      <a:pt x="968" y="1104"/>
                    </a:lnTo>
                    <a:lnTo>
                      <a:pt x="1098" y="1158"/>
                    </a:lnTo>
                    <a:lnTo>
                      <a:pt x="1026" y="1203"/>
                    </a:lnTo>
                    <a:lnTo>
                      <a:pt x="1037" y="1263"/>
                    </a:lnTo>
                    <a:lnTo>
                      <a:pt x="1139" y="1275"/>
                    </a:lnTo>
                    <a:lnTo>
                      <a:pt x="1172" y="1295"/>
                    </a:lnTo>
                    <a:lnTo>
                      <a:pt x="1229" y="1323"/>
                    </a:lnTo>
                    <a:lnTo>
                      <a:pt x="1329" y="1275"/>
                    </a:lnTo>
                    <a:lnTo>
                      <a:pt x="1428" y="1274"/>
                    </a:lnTo>
                    <a:lnTo>
                      <a:pt x="1473" y="1193"/>
                    </a:lnTo>
                    <a:lnTo>
                      <a:pt x="1530" y="1196"/>
                    </a:lnTo>
                    <a:lnTo>
                      <a:pt x="1586" y="1179"/>
                    </a:lnTo>
                    <a:lnTo>
                      <a:pt x="1626" y="1211"/>
                    </a:lnTo>
                    <a:lnTo>
                      <a:pt x="1628" y="1271"/>
                    </a:lnTo>
                    <a:lnTo>
                      <a:pt x="1745" y="1256"/>
                    </a:lnTo>
                    <a:lnTo>
                      <a:pt x="1830" y="1197"/>
                    </a:lnTo>
                    <a:lnTo>
                      <a:pt x="1878" y="1238"/>
                    </a:lnTo>
                    <a:lnTo>
                      <a:pt x="1871" y="1281"/>
                    </a:lnTo>
                    <a:lnTo>
                      <a:pt x="1913" y="1317"/>
                    </a:lnTo>
                    <a:lnTo>
                      <a:pt x="1964" y="1331"/>
                    </a:lnTo>
                    <a:lnTo>
                      <a:pt x="2015" y="1329"/>
                    </a:lnTo>
                    <a:lnTo>
                      <a:pt x="2073" y="1281"/>
                    </a:lnTo>
                    <a:lnTo>
                      <a:pt x="2145" y="1241"/>
                    </a:lnTo>
                    <a:lnTo>
                      <a:pt x="2211" y="1170"/>
                    </a:lnTo>
                    <a:lnTo>
                      <a:pt x="2150" y="1128"/>
                    </a:lnTo>
                    <a:lnTo>
                      <a:pt x="2219" y="1077"/>
                    </a:lnTo>
                    <a:lnTo>
                      <a:pt x="2256" y="968"/>
                    </a:lnTo>
                    <a:lnTo>
                      <a:pt x="2286" y="896"/>
                    </a:lnTo>
                    <a:lnTo>
                      <a:pt x="2382" y="816"/>
                    </a:lnTo>
                    <a:lnTo>
                      <a:pt x="2472" y="803"/>
                    </a:lnTo>
                    <a:lnTo>
                      <a:pt x="2531" y="815"/>
                    </a:lnTo>
                    <a:lnTo>
                      <a:pt x="2586" y="743"/>
                    </a:lnTo>
                    <a:lnTo>
                      <a:pt x="2607" y="609"/>
                    </a:lnTo>
                    <a:lnTo>
                      <a:pt x="2682" y="564"/>
                    </a:lnTo>
                    <a:lnTo>
                      <a:pt x="2744" y="492"/>
                    </a:lnTo>
                    <a:lnTo>
                      <a:pt x="2832" y="597"/>
                    </a:lnTo>
                    <a:lnTo>
                      <a:pt x="2778" y="632"/>
                    </a:lnTo>
                    <a:lnTo>
                      <a:pt x="2823" y="674"/>
                    </a:lnTo>
                    <a:lnTo>
                      <a:pt x="2865" y="650"/>
                    </a:lnTo>
                    <a:lnTo>
                      <a:pt x="2945" y="650"/>
                    </a:lnTo>
                    <a:lnTo>
                      <a:pt x="3087" y="669"/>
                    </a:lnTo>
                    <a:lnTo>
                      <a:pt x="3122" y="620"/>
                    </a:lnTo>
                    <a:lnTo>
                      <a:pt x="3158" y="579"/>
                    </a:lnTo>
                    <a:lnTo>
                      <a:pt x="3158" y="524"/>
                    </a:lnTo>
                    <a:lnTo>
                      <a:pt x="3210" y="477"/>
                    </a:lnTo>
                    <a:lnTo>
                      <a:pt x="3252" y="411"/>
                    </a:lnTo>
                    <a:lnTo>
                      <a:pt x="3333" y="441"/>
                    </a:lnTo>
                    <a:lnTo>
                      <a:pt x="3506" y="435"/>
                    </a:lnTo>
                    <a:lnTo>
                      <a:pt x="3516" y="501"/>
                    </a:lnTo>
                    <a:lnTo>
                      <a:pt x="3486" y="569"/>
                    </a:lnTo>
                    <a:lnTo>
                      <a:pt x="3518" y="662"/>
                    </a:lnTo>
                    <a:lnTo>
                      <a:pt x="3669" y="650"/>
                    </a:lnTo>
                    <a:lnTo>
                      <a:pt x="3833" y="618"/>
                    </a:lnTo>
                    <a:lnTo>
                      <a:pt x="3893" y="587"/>
                    </a:lnTo>
                    <a:lnTo>
                      <a:pt x="3860" y="528"/>
                    </a:lnTo>
                    <a:lnTo>
                      <a:pt x="3843" y="462"/>
                    </a:lnTo>
                    <a:lnTo>
                      <a:pt x="3950" y="432"/>
                    </a:lnTo>
                    <a:lnTo>
                      <a:pt x="4019" y="429"/>
                    </a:lnTo>
                    <a:lnTo>
                      <a:pt x="4064" y="347"/>
                    </a:lnTo>
                    <a:lnTo>
                      <a:pt x="3998" y="297"/>
                    </a:lnTo>
                    <a:lnTo>
                      <a:pt x="3846" y="299"/>
                    </a:lnTo>
                    <a:lnTo>
                      <a:pt x="3992" y="185"/>
                    </a:lnTo>
                    <a:lnTo>
                      <a:pt x="4052" y="224"/>
                    </a:lnTo>
                    <a:lnTo>
                      <a:pt x="4194" y="224"/>
                    </a:lnTo>
                    <a:lnTo>
                      <a:pt x="4262" y="141"/>
                    </a:lnTo>
                    <a:lnTo>
                      <a:pt x="4311" y="72"/>
                    </a:lnTo>
                    <a:lnTo>
                      <a:pt x="4292" y="0"/>
                    </a:lnTo>
                    <a:lnTo>
                      <a:pt x="4400" y="68"/>
                    </a:lnTo>
                    <a:lnTo>
                      <a:pt x="4499" y="140"/>
                    </a:lnTo>
                    <a:lnTo>
                      <a:pt x="4499" y="174"/>
                    </a:lnTo>
                    <a:lnTo>
                      <a:pt x="4590" y="168"/>
                    </a:lnTo>
                    <a:lnTo>
                      <a:pt x="4572" y="236"/>
                    </a:lnTo>
                    <a:lnTo>
                      <a:pt x="4517" y="315"/>
                    </a:lnTo>
                    <a:lnTo>
                      <a:pt x="4569" y="401"/>
                    </a:lnTo>
                    <a:lnTo>
                      <a:pt x="4556" y="513"/>
                    </a:lnTo>
                    <a:lnTo>
                      <a:pt x="4619" y="545"/>
                    </a:lnTo>
                    <a:lnTo>
                      <a:pt x="4631" y="584"/>
                    </a:lnTo>
                    <a:lnTo>
                      <a:pt x="4680" y="599"/>
                    </a:lnTo>
                    <a:lnTo>
                      <a:pt x="4697" y="704"/>
                    </a:lnTo>
                    <a:lnTo>
                      <a:pt x="4785" y="734"/>
                    </a:lnTo>
                    <a:lnTo>
                      <a:pt x="4869" y="666"/>
                    </a:lnTo>
                    <a:lnTo>
                      <a:pt x="4808" y="587"/>
                    </a:lnTo>
                    <a:lnTo>
                      <a:pt x="4854" y="522"/>
                    </a:lnTo>
                    <a:lnTo>
                      <a:pt x="4907" y="465"/>
                    </a:lnTo>
                    <a:lnTo>
                      <a:pt x="4892" y="375"/>
                    </a:lnTo>
                    <a:lnTo>
                      <a:pt x="4983" y="386"/>
                    </a:lnTo>
                    <a:lnTo>
                      <a:pt x="5054" y="383"/>
                    </a:lnTo>
                    <a:lnTo>
                      <a:pt x="5124" y="353"/>
                    </a:lnTo>
                    <a:lnTo>
                      <a:pt x="5189" y="402"/>
                    </a:lnTo>
                    <a:lnTo>
                      <a:pt x="5283" y="375"/>
                    </a:lnTo>
                    <a:lnTo>
                      <a:pt x="5279" y="471"/>
                    </a:lnTo>
                    <a:lnTo>
                      <a:pt x="5391" y="509"/>
                    </a:lnTo>
                    <a:lnTo>
                      <a:pt x="5373" y="438"/>
                    </a:lnTo>
                    <a:lnTo>
                      <a:pt x="5459" y="461"/>
                    </a:lnTo>
                    <a:lnTo>
                      <a:pt x="5573" y="711"/>
                    </a:lnTo>
                    <a:lnTo>
                      <a:pt x="5657" y="852"/>
                    </a:lnTo>
                    <a:lnTo>
                      <a:pt x="5768" y="1118"/>
                    </a:lnTo>
                    <a:lnTo>
                      <a:pt x="5928" y="1466"/>
                    </a:lnTo>
                    <a:lnTo>
                      <a:pt x="5949" y="1581"/>
                    </a:lnTo>
                    <a:lnTo>
                      <a:pt x="5999" y="1691"/>
                    </a:lnTo>
                    <a:lnTo>
                      <a:pt x="5973" y="2114"/>
                    </a:lnTo>
                    <a:lnTo>
                      <a:pt x="5877" y="2112"/>
                    </a:lnTo>
                    <a:lnTo>
                      <a:pt x="5855" y="2154"/>
                    </a:lnTo>
                    <a:lnTo>
                      <a:pt x="5778" y="2249"/>
                    </a:lnTo>
                    <a:lnTo>
                      <a:pt x="5588" y="2418"/>
                    </a:lnTo>
                    <a:lnTo>
                      <a:pt x="5394" y="2627"/>
                    </a:lnTo>
                    <a:lnTo>
                      <a:pt x="5318" y="2802"/>
                    </a:lnTo>
                    <a:lnTo>
                      <a:pt x="5276" y="2816"/>
                    </a:lnTo>
                    <a:lnTo>
                      <a:pt x="5208" y="2774"/>
                    </a:lnTo>
                    <a:lnTo>
                      <a:pt x="5211" y="2822"/>
                    </a:lnTo>
                    <a:lnTo>
                      <a:pt x="5249" y="2882"/>
                    </a:lnTo>
                    <a:lnTo>
                      <a:pt x="5165" y="2972"/>
                    </a:lnTo>
                    <a:lnTo>
                      <a:pt x="5288" y="2951"/>
                    </a:lnTo>
                    <a:lnTo>
                      <a:pt x="5358" y="2991"/>
                    </a:lnTo>
                    <a:lnTo>
                      <a:pt x="5436" y="3000"/>
                    </a:lnTo>
                    <a:lnTo>
                      <a:pt x="5582" y="3063"/>
                    </a:lnTo>
                    <a:lnTo>
                      <a:pt x="5619" y="3137"/>
                    </a:lnTo>
                    <a:lnTo>
                      <a:pt x="5676" y="3231"/>
                    </a:lnTo>
                    <a:lnTo>
                      <a:pt x="5720" y="3279"/>
                    </a:lnTo>
                    <a:lnTo>
                      <a:pt x="5825" y="3299"/>
                    </a:lnTo>
                    <a:lnTo>
                      <a:pt x="5780" y="3411"/>
                    </a:lnTo>
                    <a:lnTo>
                      <a:pt x="5844" y="3465"/>
                    </a:lnTo>
                    <a:lnTo>
                      <a:pt x="5658" y="3603"/>
                    </a:lnTo>
                    <a:lnTo>
                      <a:pt x="5586" y="3618"/>
                    </a:lnTo>
                    <a:lnTo>
                      <a:pt x="5519" y="3614"/>
                    </a:lnTo>
                    <a:lnTo>
                      <a:pt x="5439" y="3638"/>
                    </a:lnTo>
                    <a:lnTo>
                      <a:pt x="5385" y="3675"/>
                    </a:lnTo>
                    <a:lnTo>
                      <a:pt x="5313" y="3663"/>
                    </a:lnTo>
                    <a:lnTo>
                      <a:pt x="5270" y="3738"/>
                    </a:lnTo>
                    <a:lnTo>
                      <a:pt x="5279" y="3860"/>
                    </a:lnTo>
                    <a:lnTo>
                      <a:pt x="5222" y="3933"/>
                    </a:lnTo>
                    <a:lnTo>
                      <a:pt x="5106" y="3962"/>
                    </a:lnTo>
                    <a:lnTo>
                      <a:pt x="5066" y="3911"/>
                    </a:lnTo>
                    <a:lnTo>
                      <a:pt x="5003" y="3899"/>
                    </a:lnTo>
                    <a:lnTo>
                      <a:pt x="4937" y="3930"/>
                    </a:lnTo>
                    <a:lnTo>
                      <a:pt x="4895" y="3915"/>
                    </a:lnTo>
                    <a:lnTo>
                      <a:pt x="4800" y="3999"/>
                    </a:lnTo>
                    <a:lnTo>
                      <a:pt x="4733" y="3957"/>
                    </a:lnTo>
                    <a:lnTo>
                      <a:pt x="4674" y="4007"/>
                    </a:lnTo>
                    <a:lnTo>
                      <a:pt x="4616" y="3938"/>
                    </a:lnTo>
                    <a:lnTo>
                      <a:pt x="4499" y="4001"/>
                    </a:lnTo>
                    <a:lnTo>
                      <a:pt x="4455" y="3947"/>
                    </a:lnTo>
                    <a:lnTo>
                      <a:pt x="4340" y="3915"/>
                    </a:lnTo>
                    <a:lnTo>
                      <a:pt x="4203" y="3999"/>
                    </a:lnTo>
                    <a:lnTo>
                      <a:pt x="4115" y="4044"/>
                    </a:lnTo>
                    <a:lnTo>
                      <a:pt x="4053" y="4029"/>
                    </a:lnTo>
                    <a:lnTo>
                      <a:pt x="3981" y="4038"/>
                    </a:lnTo>
                    <a:lnTo>
                      <a:pt x="3896" y="4070"/>
                    </a:lnTo>
                    <a:lnTo>
                      <a:pt x="3962" y="4131"/>
                    </a:lnTo>
                    <a:lnTo>
                      <a:pt x="3948" y="4199"/>
                    </a:lnTo>
                    <a:lnTo>
                      <a:pt x="3914" y="4293"/>
                    </a:lnTo>
                    <a:lnTo>
                      <a:pt x="3969" y="4350"/>
                    </a:lnTo>
                    <a:lnTo>
                      <a:pt x="4029" y="4329"/>
                    </a:lnTo>
                    <a:lnTo>
                      <a:pt x="4110" y="4319"/>
                    </a:lnTo>
                    <a:lnTo>
                      <a:pt x="4146" y="4376"/>
                    </a:lnTo>
                    <a:lnTo>
                      <a:pt x="4109" y="4415"/>
                    </a:lnTo>
                    <a:lnTo>
                      <a:pt x="4157" y="4466"/>
                    </a:lnTo>
                    <a:lnTo>
                      <a:pt x="4136" y="4533"/>
                    </a:lnTo>
                    <a:lnTo>
                      <a:pt x="4178" y="4587"/>
                    </a:lnTo>
                    <a:lnTo>
                      <a:pt x="4281" y="4635"/>
                    </a:lnTo>
                    <a:lnTo>
                      <a:pt x="4269" y="4691"/>
                    </a:lnTo>
                    <a:lnTo>
                      <a:pt x="4310" y="4785"/>
                    </a:lnTo>
                    <a:lnTo>
                      <a:pt x="4256" y="4875"/>
                    </a:lnTo>
                    <a:lnTo>
                      <a:pt x="4241" y="4941"/>
                    </a:lnTo>
                    <a:lnTo>
                      <a:pt x="4124" y="5031"/>
                    </a:lnTo>
                    <a:lnTo>
                      <a:pt x="4056" y="5138"/>
                    </a:lnTo>
                    <a:lnTo>
                      <a:pt x="3957" y="5159"/>
                    </a:lnTo>
                    <a:lnTo>
                      <a:pt x="3929" y="5223"/>
                    </a:lnTo>
                    <a:lnTo>
                      <a:pt x="3953" y="5270"/>
                    </a:lnTo>
                    <a:lnTo>
                      <a:pt x="3956" y="5328"/>
                    </a:lnTo>
                    <a:lnTo>
                      <a:pt x="4005" y="5330"/>
                    </a:lnTo>
                    <a:lnTo>
                      <a:pt x="4008" y="5403"/>
                    </a:lnTo>
                    <a:lnTo>
                      <a:pt x="3893" y="5415"/>
                    </a:lnTo>
                    <a:lnTo>
                      <a:pt x="3815" y="5543"/>
                    </a:lnTo>
                    <a:lnTo>
                      <a:pt x="3849" y="5612"/>
                    </a:lnTo>
                    <a:lnTo>
                      <a:pt x="3825" y="5672"/>
                    </a:lnTo>
                    <a:lnTo>
                      <a:pt x="3764" y="5688"/>
                    </a:lnTo>
                    <a:lnTo>
                      <a:pt x="3734" y="5640"/>
                    </a:lnTo>
                    <a:lnTo>
                      <a:pt x="3675" y="5591"/>
                    </a:lnTo>
                    <a:lnTo>
                      <a:pt x="3632" y="5595"/>
                    </a:lnTo>
                    <a:lnTo>
                      <a:pt x="3530" y="5649"/>
                    </a:lnTo>
                    <a:lnTo>
                      <a:pt x="3548" y="5712"/>
                    </a:lnTo>
                    <a:lnTo>
                      <a:pt x="3578" y="5804"/>
                    </a:lnTo>
                    <a:lnTo>
                      <a:pt x="3497" y="5915"/>
                    </a:lnTo>
                    <a:lnTo>
                      <a:pt x="3429" y="5928"/>
                    </a:lnTo>
                    <a:lnTo>
                      <a:pt x="3360" y="5997"/>
                    </a:lnTo>
                    <a:lnTo>
                      <a:pt x="3294" y="6060"/>
                    </a:lnTo>
                    <a:lnTo>
                      <a:pt x="3243" y="6051"/>
                    </a:lnTo>
                    <a:lnTo>
                      <a:pt x="3167" y="6104"/>
                    </a:lnTo>
                    <a:lnTo>
                      <a:pt x="3098" y="6176"/>
                    </a:lnTo>
                    <a:lnTo>
                      <a:pt x="3077" y="6218"/>
                    </a:lnTo>
                    <a:lnTo>
                      <a:pt x="3005" y="6219"/>
                    </a:lnTo>
                    <a:lnTo>
                      <a:pt x="2954" y="6264"/>
                    </a:lnTo>
                    <a:lnTo>
                      <a:pt x="2994" y="6318"/>
                    </a:lnTo>
                    <a:lnTo>
                      <a:pt x="3033" y="6384"/>
                    </a:lnTo>
                    <a:lnTo>
                      <a:pt x="3096" y="6459"/>
                    </a:lnTo>
                    <a:lnTo>
                      <a:pt x="3020" y="6498"/>
                    </a:lnTo>
                    <a:lnTo>
                      <a:pt x="3035" y="6555"/>
                    </a:lnTo>
                    <a:lnTo>
                      <a:pt x="2994" y="6605"/>
                    </a:lnTo>
                    <a:lnTo>
                      <a:pt x="2946" y="6644"/>
                    </a:lnTo>
                    <a:lnTo>
                      <a:pt x="2894" y="6660"/>
                    </a:lnTo>
                    <a:lnTo>
                      <a:pt x="2793" y="6440"/>
                    </a:lnTo>
                    <a:lnTo>
                      <a:pt x="2739" y="6455"/>
                    </a:lnTo>
                    <a:lnTo>
                      <a:pt x="2694" y="6476"/>
                    </a:lnTo>
                    <a:lnTo>
                      <a:pt x="2559" y="6444"/>
                    </a:lnTo>
                    <a:lnTo>
                      <a:pt x="2556" y="6504"/>
                    </a:lnTo>
                    <a:lnTo>
                      <a:pt x="2492" y="6515"/>
                    </a:lnTo>
                    <a:lnTo>
                      <a:pt x="2448" y="6554"/>
                    </a:lnTo>
                    <a:lnTo>
                      <a:pt x="2351" y="6588"/>
                    </a:lnTo>
                    <a:lnTo>
                      <a:pt x="2309" y="6656"/>
                    </a:lnTo>
                    <a:lnTo>
                      <a:pt x="2348" y="6702"/>
                    </a:lnTo>
                    <a:lnTo>
                      <a:pt x="2312" y="6785"/>
                    </a:lnTo>
                    <a:lnTo>
                      <a:pt x="2249" y="6809"/>
                    </a:lnTo>
                    <a:lnTo>
                      <a:pt x="2177" y="6863"/>
                    </a:lnTo>
                    <a:lnTo>
                      <a:pt x="2094" y="6866"/>
                    </a:lnTo>
                    <a:lnTo>
                      <a:pt x="2043" y="6828"/>
                    </a:lnTo>
                    <a:lnTo>
                      <a:pt x="1938" y="6869"/>
                    </a:lnTo>
                    <a:lnTo>
                      <a:pt x="1926" y="6815"/>
                    </a:lnTo>
                    <a:lnTo>
                      <a:pt x="1940" y="6726"/>
                    </a:lnTo>
                    <a:lnTo>
                      <a:pt x="1907" y="6656"/>
                    </a:lnTo>
                    <a:lnTo>
                      <a:pt x="1917" y="6609"/>
                    </a:lnTo>
                    <a:lnTo>
                      <a:pt x="1845" y="6557"/>
                    </a:lnTo>
                    <a:lnTo>
                      <a:pt x="1859" y="6510"/>
                    </a:lnTo>
                    <a:lnTo>
                      <a:pt x="1884" y="6464"/>
                    </a:lnTo>
                    <a:lnTo>
                      <a:pt x="1827" y="6435"/>
                    </a:lnTo>
                    <a:lnTo>
                      <a:pt x="1856" y="6390"/>
                    </a:lnTo>
                    <a:lnTo>
                      <a:pt x="2015" y="6357"/>
                    </a:lnTo>
                    <a:lnTo>
                      <a:pt x="1967" y="6317"/>
                    </a:lnTo>
                    <a:lnTo>
                      <a:pt x="1782" y="6080"/>
                    </a:lnTo>
                    <a:lnTo>
                      <a:pt x="1856" y="5978"/>
                    </a:lnTo>
                    <a:lnTo>
                      <a:pt x="1935" y="5966"/>
                    </a:lnTo>
                    <a:lnTo>
                      <a:pt x="2007" y="5939"/>
                    </a:lnTo>
                    <a:lnTo>
                      <a:pt x="1971" y="5876"/>
                    </a:lnTo>
                    <a:lnTo>
                      <a:pt x="1919" y="5798"/>
                    </a:lnTo>
                    <a:lnTo>
                      <a:pt x="2010" y="5729"/>
                    </a:lnTo>
                    <a:lnTo>
                      <a:pt x="2093" y="5678"/>
                    </a:lnTo>
                    <a:lnTo>
                      <a:pt x="2085" y="5628"/>
                    </a:lnTo>
                    <a:lnTo>
                      <a:pt x="2055" y="5526"/>
                    </a:lnTo>
                    <a:lnTo>
                      <a:pt x="2097" y="5468"/>
                    </a:lnTo>
                    <a:lnTo>
                      <a:pt x="2006" y="5441"/>
                    </a:lnTo>
                    <a:lnTo>
                      <a:pt x="1970" y="5387"/>
                    </a:lnTo>
                    <a:lnTo>
                      <a:pt x="2016" y="5333"/>
                    </a:lnTo>
                    <a:lnTo>
                      <a:pt x="2105" y="5312"/>
                    </a:lnTo>
                    <a:lnTo>
                      <a:pt x="2195" y="5274"/>
                    </a:lnTo>
                    <a:lnTo>
                      <a:pt x="2193" y="5238"/>
                    </a:lnTo>
                    <a:lnTo>
                      <a:pt x="2132" y="5138"/>
                    </a:lnTo>
                    <a:lnTo>
                      <a:pt x="2019" y="4940"/>
                    </a:lnTo>
                    <a:lnTo>
                      <a:pt x="1856" y="4709"/>
                    </a:lnTo>
                    <a:lnTo>
                      <a:pt x="1617" y="4572"/>
                    </a:lnTo>
                    <a:lnTo>
                      <a:pt x="1532" y="4505"/>
                    </a:lnTo>
                    <a:lnTo>
                      <a:pt x="1316" y="4410"/>
                    </a:lnTo>
                    <a:lnTo>
                      <a:pt x="1280" y="4344"/>
                    </a:lnTo>
                    <a:lnTo>
                      <a:pt x="1200" y="4286"/>
                    </a:lnTo>
                    <a:lnTo>
                      <a:pt x="1206" y="4215"/>
                    </a:lnTo>
                    <a:lnTo>
                      <a:pt x="1178" y="4139"/>
                    </a:lnTo>
                    <a:lnTo>
                      <a:pt x="1254" y="4073"/>
                    </a:lnTo>
                    <a:lnTo>
                      <a:pt x="1206" y="3981"/>
                    </a:lnTo>
                    <a:lnTo>
                      <a:pt x="1142" y="3914"/>
                    </a:lnTo>
                    <a:lnTo>
                      <a:pt x="1103" y="3869"/>
                    </a:lnTo>
                    <a:lnTo>
                      <a:pt x="950" y="3869"/>
                    </a:lnTo>
                    <a:lnTo>
                      <a:pt x="950" y="3785"/>
                    </a:lnTo>
                    <a:lnTo>
                      <a:pt x="915" y="3752"/>
                    </a:lnTo>
                    <a:lnTo>
                      <a:pt x="825" y="3740"/>
                    </a:lnTo>
                    <a:lnTo>
                      <a:pt x="854" y="3645"/>
                    </a:lnTo>
                    <a:lnTo>
                      <a:pt x="899" y="3563"/>
                    </a:lnTo>
                    <a:lnTo>
                      <a:pt x="939" y="3516"/>
                    </a:lnTo>
                    <a:lnTo>
                      <a:pt x="1050" y="3516"/>
                    </a:lnTo>
                    <a:lnTo>
                      <a:pt x="1089" y="3455"/>
                    </a:lnTo>
                    <a:lnTo>
                      <a:pt x="1130" y="3435"/>
                    </a:lnTo>
                    <a:lnTo>
                      <a:pt x="1106" y="3387"/>
                    </a:lnTo>
                    <a:lnTo>
                      <a:pt x="1053" y="3374"/>
                    </a:lnTo>
                    <a:lnTo>
                      <a:pt x="1125" y="3299"/>
                    </a:lnTo>
                    <a:lnTo>
                      <a:pt x="1025" y="3236"/>
                    </a:lnTo>
                    <a:lnTo>
                      <a:pt x="939" y="3200"/>
                    </a:lnTo>
                    <a:lnTo>
                      <a:pt x="857" y="3182"/>
                    </a:lnTo>
                    <a:lnTo>
                      <a:pt x="767" y="3186"/>
                    </a:lnTo>
                    <a:lnTo>
                      <a:pt x="725" y="3161"/>
                    </a:lnTo>
                    <a:lnTo>
                      <a:pt x="701" y="3120"/>
                    </a:lnTo>
                    <a:lnTo>
                      <a:pt x="615" y="3093"/>
                    </a:lnTo>
                    <a:lnTo>
                      <a:pt x="563" y="3114"/>
                    </a:lnTo>
                    <a:lnTo>
                      <a:pt x="512" y="3074"/>
                    </a:lnTo>
                    <a:lnTo>
                      <a:pt x="495" y="3017"/>
                    </a:lnTo>
                    <a:lnTo>
                      <a:pt x="444" y="2910"/>
                    </a:lnTo>
                    <a:lnTo>
                      <a:pt x="501" y="2835"/>
                    </a:lnTo>
                    <a:lnTo>
                      <a:pt x="509" y="2724"/>
                    </a:lnTo>
                    <a:lnTo>
                      <a:pt x="612" y="2648"/>
                    </a:lnTo>
                    <a:lnTo>
                      <a:pt x="680" y="2606"/>
                    </a:lnTo>
                    <a:lnTo>
                      <a:pt x="680" y="2528"/>
                    </a:lnTo>
                    <a:lnTo>
                      <a:pt x="689" y="2456"/>
                    </a:lnTo>
                    <a:lnTo>
                      <a:pt x="624" y="2418"/>
                    </a:lnTo>
                    <a:lnTo>
                      <a:pt x="630" y="2366"/>
                    </a:lnTo>
                    <a:lnTo>
                      <a:pt x="600" y="2238"/>
                    </a:lnTo>
                    <a:lnTo>
                      <a:pt x="630" y="2183"/>
                    </a:lnTo>
                    <a:lnTo>
                      <a:pt x="575" y="2096"/>
                    </a:lnTo>
                    <a:lnTo>
                      <a:pt x="531" y="2027"/>
                    </a:lnTo>
                    <a:lnTo>
                      <a:pt x="551" y="1961"/>
                    </a:lnTo>
                    <a:lnTo>
                      <a:pt x="480" y="1866"/>
                    </a:lnTo>
                    <a:lnTo>
                      <a:pt x="381" y="1775"/>
                    </a:lnTo>
                    <a:lnTo>
                      <a:pt x="299" y="1775"/>
                    </a:lnTo>
                    <a:lnTo>
                      <a:pt x="206" y="1722"/>
                    </a:lnTo>
                    <a:lnTo>
                      <a:pt x="138" y="1658"/>
                    </a:lnTo>
                    <a:close/>
                  </a:path>
                </a:pathLst>
              </a:custGeom>
              <a:solidFill>
                <a:srgbClr val="EEECE1">
                  <a:lumMod val="75000"/>
                </a:srgb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latin typeface="Arial"/>
                  <a:ea typeface="黑体" panose="02010609060101010101" pitchFamily="49" charset="-122"/>
                  <a:cs typeface="+mn-cs"/>
                </a:endParaRPr>
              </a:p>
            </p:txBody>
          </p:sp>
          <p:sp>
            <p:nvSpPr>
              <p:cNvPr id="81" name="任意多边形 66">
                <a:extLst>
                  <a:ext uri="{FF2B5EF4-FFF2-40B4-BE49-F238E27FC236}">
                    <a16:creationId xmlns:a16="http://schemas.microsoft.com/office/drawing/2014/main" id="{FEC0A383-78D1-4715-8D49-752D055E50F4}"/>
                  </a:ext>
                </a:extLst>
              </p:cNvPr>
              <p:cNvSpPr>
                <a:spLocks/>
              </p:cNvSpPr>
              <p:nvPr/>
            </p:nvSpPr>
            <p:spPr bwMode="auto">
              <a:xfrm>
                <a:off x="3419040" y="3771384"/>
                <a:ext cx="1095375" cy="1209675"/>
              </a:xfrm>
              <a:custGeom>
                <a:avLst/>
                <a:gdLst>
                  <a:gd name="T0" fmla="*/ 36799467 w 5271"/>
                  <a:gd name="T1" fmla="*/ 0 h 5821"/>
                  <a:gd name="T2" fmla="*/ 0 w 5271"/>
                  <a:gd name="T3" fmla="*/ 36799679 h 5821"/>
                  <a:gd name="T4" fmla="*/ 36799467 w 5271"/>
                  <a:gd name="T5" fmla="*/ 36799679 h 5821"/>
                  <a:gd name="T6" fmla="*/ 36799467 w 5271"/>
                  <a:gd name="T7" fmla="*/ 0 h 5821"/>
                  <a:gd name="T8" fmla="*/ 0 60000 65536"/>
                  <a:gd name="T9" fmla="*/ 0 60000 65536"/>
                  <a:gd name="T10" fmla="*/ 0 60000 65536"/>
                  <a:gd name="T11" fmla="*/ 0 60000 65536"/>
                  <a:gd name="T12" fmla="*/ 0 w 5271"/>
                  <a:gd name="T13" fmla="*/ 0 h 5821"/>
                  <a:gd name="T14" fmla="*/ 5271 w 5271"/>
                  <a:gd name="T15" fmla="*/ 5821 h 5821"/>
                </a:gdLst>
                <a:ahLst/>
                <a:cxnLst>
                  <a:cxn ang="T8">
                    <a:pos x="T0" y="T1"/>
                  </a:cxn>
                  <a:cxn ang="T9">
                    <a:pos x="T2" y="T3"/>
                  </a:cxn>
                  <a:cxn ang="T10">
                    <a:pos x="T4" y="T5"/>
                  </a:cxn>
                  <a:cxn ang="T11">
                    <a:pos x="T6" y="T7"/>
                  </a:cxn>
                </a:cxnLst>
                <a:rect l="T12" t="T13" r="T14" b="T15"/>
                <a:pathLst>
                  <a:path w="5271" h="5821">
                    <a:moveTo>
                      <a:pt x="3214" y="0"/>
                    </a:moveTo>
                    <a:lnTo>
                      <a:pt x="3178" y="34"/>
                    </a:lnTo>
                    <a:lnTo>
                      <a:pt x="3192" y="96"/>
                    </a:lnTo>
                    <a:lnTo>
                      <a:pt x="3159" y="138"/>
                    </a:lnTo>
                    <a:lnTo>
                      <a:pt x="3105" y="166"/>
                    </a:lnTo>
                    <a:lnTo>
                      <a:pt x="3058" y="145"/>
                    </a:lnTo>
                    <a:lnTo>
                      <a:pt x="3018" y="166"/>
                    </a:lnTo>
                    <a:lnTo>
                      <a:pt x="2995" y="219"/>
                    </a:lnTo>
                    <a:lnTo>
                      <a:pt x="2956" y="234"/>
                    </a:lnTo>
                    <a:lnTo>
                      <a:pt x="2884" y="244"/>
                    </a:lnTo>
                    <a:lnTo>
                      <a:pt x="2814" y="190"/>
                    </a:lnTo>
                    <a:lnTo>
                      <a:pt x="2803" y="268"/>
                    </a:lnTo>
                    <a:lnTo>
                      <a:pt x="2721" y="324"/>
                    </a:lnTo>
                    <a:lnTo>
                      <a:pt x="2554" y="552"/>
                    </a:lnTo>
                    <a:lnTo>
                      <a:pt x="2440" y="622"/>
                    </a:lnTo>
                    <a:lnTo>
                      <a:pt x="2380" y="597"/>
                    </a:lnTo>
                    <a:lnTo>
                      <a:pt x="2328" y="637"/>
                    </a:lnTo>
                    <a:lnTo>
                      <a:pt x="2289" y="711"/>
                    </a:lnTo>
                    <a:lnTo>
                      <a:pt x="2194" y="727"/>
                    </a:lnTo>
                    <a:lnTo>
                      <a:pt x="2196" y="823"/>
                    </a:lnTo>
                    <a:lnTo>
                      <a:pt x="2220" y="882"/>
                    </a:lnTo>
                    <a:lnTo>
                      <a:pt x="2188" y="952"/>
                    </a:lnTo>
                    <a:lnTo>
                      <a:pt x="2143" y="966"/>
                    </a:lnTo>
                    <a:lnTo>
                      <a:pt x="2071" y="1008"/>
                    </a:lnTo>
                    <a:lnTo>
                      <a:pt x="2052" y="1063"/>
                    </a:lnTo>
                    <a:lnTo>
                      <a:pt x="1956" y="1111"/>
                    </a:lnTo>
                    <a:lnTo>
                      <a:pt x="1918" y="1087"/>
                    </a:lnTo>
                    <a:lnTo>
                      <a:pt x="1845" y="1077"/>
                    </a:lnTo>
                    <a:lnTo>
                      <a:pt x="1810" y="1149"/>
                    </a:lnTo>
                    <a:lnTo>
                      <a:pt x="1752" y="1108"/>
                    </a:lnTo>
                    <a:lnTo>
                      <a:pt x="1698" y="1129"/>
                    </a:lnTo>
                    <a:lnTo>
                      <a:pt x="1647" y="1111"/>
                    </a:lnTo>
                    <a:lnTo>
                      <a:pt x="1653" y="1023"/>
                    </a:lnTo>
                    <a:lnTo>
                      <a:pt x="1549" y="957"/>
                    </a:lnTo>
                    <a:lnTo>
                      <a:pt x="1446" y="1008"/>
                    </a:lnTo>
                    <a:lnTo>
                      <a:pt x="1390" y="970"/>
                    </a:lnTo>
                    <a:lnTo>
                      <a:pt x="1320" y="1020"/>
                    </a:lnTo>
                    <a:lnTo>
                      <a:pt x="1320" y="1114"/>
                    </a:lnTo>
                    <a:lnTo>
                      <a:pt x="1323" y="1195"/>
                    </a:lnTo>
                    <a:lnTo>
                      <a:pt x="1309" y="1249"/>
                    </a:lnTo>
                    <a:lnTo>
                      <a:pt x="1212" y="1288"/>
                    </a:lnTo>
                    <a:lnTo>
                      <a:pt x="1137" y="1374"/>
                    </a:lnTo>
                    <a:lnTo>
                      <a:pt x="1105" y="1306"/>
                    </a:lnTo>
                    <a:lnTo>
                      <a:pt x="1047" y="1206"/>
                    </a:lnTo>
                    <a:lnTo>
                      <a:pt x="976" y="1158"/>
                    </a:lnTo>
                    <a:lnTo>
                      <a:pt x="888" y="1156"/>
                    </a:lnTo>
                    <a:lnTo>
                      <a:pt x="814" y="1188"/>
                    </a:lnTo>
                    <a:lnTo>
                      <a:pt x="747" y="1153"/>
                    </a:lnTo>
                    <a:lnTo>
                      <a:pt x="694" y="1084"/>
                    </a:lnTo>
                    <a:lnTo>
                      <a:pt x="646" y="1099"/>
                    </a:lnTo>
                    <a:lnTo>
                      <a:pt x="583" y="1141"/>
                    </a:lnTo>
                    <a:lnTo>
                      <a:pt x="561" y="1212"/>
                    </a:lnTo>
                    <a:lnTo>
                      <a:pt x="484" y="1225"/>
                    </a:lnTo>
                    <a:lnTo>
                      <a:pt x="388" y="1201"/>
                    </a:lnTo>
                    <a:lnTo>
                      <a:pt x="333" y="1269"/>
                    </a:lnTo>
                    <a:lnTo>
                      <a:pt x="330" y="1366"/>
                    </a:lnTo>
                    <a:lnTo>
                      <a:pt x="265" y="1363"/>
                    </a:lnTo>
                    <a:lnTo>
                      <a:pt x="252" y="1422"/>
                    </a:lnTo>
                    <a:lnTo>
                      <a:pt x="301" y="1489"/>
                    </a:lnTo>
                    <a:lnTo>
                      <a:pt x="207" y="1552"/>
                    </a:lnTo>
                    <a:lnTo>
                      <a:pt x="235" y="1639"/>
                    </a:lnTo>
                    <a:lnTo>
                      <a:pt x="190" y="1692"/>
                    </a:lnTo>
                    <a:lnTo>
                      <a:pt x="223" y="1792"/>
                    </a:lnTo>
                    <a:lnTo>
                      <a:pt x="304" y="1821"/>
                    </a:lnTo>
                    <a:lnTo>
                      <a:pt x="390" y="1783"/>
                    </a:lnTo>
                    <a:lnTo>
                      <a:pt x="412" y="1899"/>
                    </a:lnTo>
                    <a:lnTo>
                      <a:pt x="477" y="1876"/>
                    </a:lnTo>
                    <a:lnTo>
                      <a:pt x="582" y="1911"/>
                    </a:lnTo>
                    <a:lnTo>
                      <a:pt x="582" y="1992"/>
                    </a:lnTo>
                    <a:lnTo>
                      <a:pt x="696" y="2070"/>
                    </a:lnTo>
                    <a:lnTo>
                      <a:pt x="664" y="2110"/>
                    </a:lnTo>
                    <a:lnTo>
                      <a:pt x="564" y="2083"/>
                    </a:lnTo>
                    <a:lnTo>
                      <a:pt x="553" y="2155"/>
                    </a:lnTo>
                    <a:lnTo>
                      <a:pt x="496" y="2229"/>
                    </a:lnTo>
                    <a:lnTo>
                      <a:pt x="508" y="2328"/>
                    </a:lnTo>
                    <a:lnTo>
                      <a:pt x="490" y="2389"/>
                    </a:lnTo>
                    <a:lnTo>
                      <a:pt x="406" y="2421"/>
                    </a:lnTo>
                    <a:lnTo>
                      <a:pt x="459" y="2473"/>
                    </a:lnTo>
                    <a:lnTo>
                      <a:pt x="352" y="2634"/>
                    </a:lnTo>
                    <a:lnTo>
                      <a:pt x="292" y="2661"/>
                    </a:lnTo>
                    <a:lnTo>
                      <a:pt x="261" y="2673"/>
                    </a:lnTo>
                    <a:lnTo>
                      <a:pt x="309" y="2818"/>
                    </a:lnTo>
                    <a:lnTo>
                      <a:pt x="271" y="2883"/>
                    </a:lnTo>
                    <a:lnTo>
                      <a:pt x="387" y="2871"/>
                    </a:lnTo>
                    <a:lnTo>
                      <a:pt x="403" y="2805"/>
                    </a:lnTo>
                    <a:lnTo>
                      <a:pt x="469" y="2764"/>
                    </a:lnTo>
                    <a:lnTo>
                      <a:pt x="529" y="2710"/>
                    </a:lnTo>
                    <a:lnTo>
                      <a:pt x="616" y="2710"/>
                    </a:lnTo>
                    <a:lnTo>
                      <a:pt x="625" y="2794"/>
                    </a:lnTo>
                    <a:lnTo>
                      <a:pt x="591" y="2956"/>
                    </a:lnTo>
                    <a:lnTo>
                      <a:pt x="526" y="2928"/>
                    </a:lnTo>
                    <a:lnTo>
                      <a:pt x="525" y="3033"/>
                    </a:lnTo>
                    <a:lnTo>
                      <a:pt x="307" y="3019"/>
                    </a:lnTo>
                    <a:lnTo>
                      <a:pt x="157" y="3114"/>
                    </a:lnTo>
                    <a:lnTo>
                      <a:pt x="96" y="3109"/>
                    </a:lnTo>
                    <a:lnTo>
                      <a:pt x="0" y="3225"/>
                    </a:lnTo>
                    <a:lnTo>
                      <a:pt x="36" y="3339"/>
                    </a:lnTo>
                    <a:lnTo>
                      <a:pt x="165" y="3394"/>
                    </a:lnTo>
                    <a:lnTo>
                      <a:pt x="196" y="3474"/>
                    </a:lnTo>
                    <a:lnTo>
                      <a:pt x="303" y="3508"/>
                    </a:lnTo>
                    <a:lnTo>
                      <a:pt x="391" y="3607"/>
                    </a:lnTo>
                    <a:lnTo>
                      <a:pt x="480" y="3685"/>
                    </a:lnTo>
                    <a:lnTo>
                      <a:pt x="553" y="3654"/>
                    </a:lnTo>
                    <a:lnTo>
                      <a:pt x="666" y="3639"/>
                    </a:lnTo>
                    <a:lnTo>
                      <a:pt x="708" y="3658"/>
                    </a:lnTo>
                    <a:lnTo>
                      <a:pt x="688" y="3738"/>
                    </a:lnTo>
                    <a:lnTo>
                      <a:pt x="603" y="3768"/>
                    </a:lnTo>
                    <a:lnTo>
                      <a:pt x="606" y="3846"/>
                    </a:lnTo>
                    <a:lnTo>
                      <a:pt x="556" y="3921"/>
                    </a:lnTo>
                    <a:lnTo>
                      <a:pt x="610" y="3970"/>
                    </a:lnTo>
                    <a:lnTo>
                      <a:pt x="733" y="3967"/>
                    </a:lnTo>
                    <a:lnTo>
                      <a:pt x="660" y="4048"/>
                    </a:lnTo>
                    <a:lnTo>
                      <a:pt x="573" y="3997"/>
                    </a:lnTo>
                    <a:lnTo>
                      <a:pt x="480" y="4038"/>
                    </a:lnTo>
                    <a:lnTo>
                      <a:pt x="475" y="4113"/>
                    </a:lnTo>
                    <a:lnTo>
                      <a:pt x="393" y="4134"/>
                    </a:lnTo>
                    <a:lnTo>
                      <a:pt x="390" y="4246"/>
                    </a:lnTo>
                    <a:lnTo>
                      <a:pt x="336" y="4261"/>
                    </a:lnTo>
                    <a:lnTo>
                      <a:pt x="342" y="4351"/>
                    </a:lnTo>
                    <a:lnTo>
                      <a:pt x="265" y="4419"/>
                    </a:lnTo>
                    <a:lnTo>
                      <a:pt x="315" y="4476"/>
                    </a:lnTo>
                    <a:lnTo>
                      <a:pt x="390" y="4413"/>
                    </a:lnTo>
                    <a:lnTo>
                      <a:pt x="408" y="4470"/>
                    </a:lnTo>
                    <a:lnTo>
                      <a:pt x="327" y="4527"/>
                    </a:lnTo>
                    <a:lnTo>
                      <a:pt x="250" y="4513"/>
                    </a:lnTo>
                    <a:lnTo>
                      <a:pt x="225" y="4575"/>
                    </a:lnTo>
                    <a:lnTo>
                      <a:pt x="327" y="4602"/>
                    </a:lnTo>
                    <a:lnTo>
                      <a:pt x="310" y="4656"/>
                    </a:lnTo>
                    <a:lnTo>
                      <a:pt x="246" y="4702"/>
                    </a:lnTo>
                    <a:lnTo>
                      <a:pt x="259" y="4782"/>
                    </a:lnTo>
                    <a:lnTo>
                      <a:pt x="294" y="4846"/>
                    </a:lnTo>
                    <a:lnTo>
                      <a:pt x="363" y="4902"/>
                    </a:lnTo>
                    <a:lnTo>
                      <a:pt x="361" y="4956"/>
                    </a:lnTo>
                    <a:lnTo>
                      <a:pt x="321" y="5023"/>
                    </a:lnTo>
                    <a:lnTo>
                      <a:pt x="402" y="5190"/>
                    </a:lnTo>
                    <a:lnTo>
                      <a:pt x="492" y="5266"/>
                    </a:lnTo>
                    <a:lnTo>
                      <a:pt x="546" y="5349"/>
                    </a:lnTo>
                    <a:lnTo>
                      <a:pt x="538" y="5415"/>
                    </a:lnTo>
                    <a:lnTo>
                      <a:pt x="577" y="5430"/>
                    </a:lnTo>
                    <a:lnTo>
                      <a:pt x="630" y="5410"/>
                    </a:lnTo>
                    <a:lnTo>
                      <a:pt x="634" y="5500"/>
                    </a:lnTo>
                    <a:lnTo>
                      <a:pt x="673" y="5521"/>
                    </a:lnTo>
                    <a:lnTo>
                      <a:pt x="784" y="5460"/>
                    </a:lnTo>
                    <a:lnTo>
                      <a:pt x="859" y="5394"/>
                    </a:lnTo>
                    <a:lnTo>
                      <a:pt x="963" y="5446"/>
                    </a:lnTo>
                    <a:lnTo>
                      <a:pt x="943" y="5487"/>
                    </a:lnTo>
                    <a:lnTo>
                      <a:pt x="1050" y="5533"/>
                    </a:lnTo>
                    <a:lnTo>
                      <a:pt x="1087" y="5586"/>
                    </a:lnTo>
                    <a:lnTo>
                      <a:pt x="1164" y="5617"/>
                    </a:lnTo>
                    <a:lnTo>
                      <a:pt x="1153" y="5700"/>
                    </a:lnTo>
                    <a:lnTo>
                      <a:pt x="1251" y="5799"/>
                    </a:lnTo>
                    <a:lnTo>
                      <a:pt x="1311" y="5770"/>
                    </a:lnTo>
                    <a:lnTo>
                      <a:pt x="1363" y="5802"/>
                    </a:lnTo>
                    <a:lnTo>
                      <a:pt x="1458" y="5821"/>
                    </a:lnTo>
                    <a:lnTo>
                      <a:pt x="1596" y="5754"/>
                    </a:lnTo>
                    <a:lnTo>
                      <a:pt x="1668" y="5707"/>
                    </a:lnTo>
                    <a:lnTo>
                      <a:pt x="1741" y="5703"/>
                    </a:lnTo>
                    <a:lnTo>
                      <a:pt x="1794" y="5709"/>
                    </a:lnTo>
                    <a:lnTo>
                      <a:pt x="1821" y="5629"/>
                    </a:lnTo>
                    <a:lnTo>
                      <a:pt x="1848" y="5611"/>
                    </a:lnTo>
                    <a:lnTo>
                      <a:pt x="1894" y="5626"/>
                    </a:lnTo>
                    <a:lnTo>
                      <a:pt x="2008" y="5556"/>
                    </a:lnTo>
                    <a:lnTo>
                      <a:pt x="2013" y="5481"/>
                    </a:lnTo>
                    <a:lnTo>
                      <a:pt x="1962" y="5452"/>
                    </a:lnTo>
                    <a:lnTo>
                      <a:pt x="1956" y="5385"/>
                    </a:lnTo>
                    <a:lnTo>
                      <a:pt x="1957" y="5323"/>
                    </a:lnTo>
                    <a:lnTo>
                      <a:pt x="1866" y="5310"/>
                    </a:lnTo>
                    <a:lnTo>
                      <a:pt x="1870" y="5206"/>
                    </a:lnTo>
                    <a:lnTo>
                      <a:pt x="1956" y="5146"/>
                    </a:lnTo>
                    <a:lnTo>
                      <a:pt x="1888" y="5092"/>
                    </a:lnTo>
                    <a:lnTo>
                      <a:pt x="1924" y="5038"/>
                    </a:lnTo>
                    <a:lnTo>
                      <a:pt x="1950" y="5065"/>
                    </a:lnTo>
                    <a:lnTo>
                      <a:pt x="2040" y="5064"/>
                    </a:lnTo>
                    <a:lnTo>
                      <a:pt x="2028" y="5134"/>
                    </a:lnTo>
                    <a:lnTo>
                      <a:pt x="2080" y="5151"/>
                    </a:lnTo>
                    <a:lnTo>
                      <a:pt x="2137" y="5130"/>
                    </a:lnTo>
                    <a:lnTo>
                      <a:pt x="2155" y="5058"/>
                    </a:lnTo>
                    <a:lnTo>
                      <a:pt x="2233" y="5049"/>
                    </a:lnTo>
                    <a:lnTo>
                      <a:pt x="2268" y="5086"/>
                    </a:lnTo>
                    <a:lnTo>
                      <a:pt x="2319" y="5113"/>
                    </a:lnTo>
                    <a:lnTo>
                      <a:pt x="2319" y="5233"/>
                    </a:lnTo>
                    <a:lnTo>
                      <a:pt x="2377" y="5256"/>
                    </a:lnTo>
                    <a:lnTo>
                      <a:pt x="2490" y="5260"/>
                    </a:lnTo>
                    <a:lnTo>
                      <a:pt x="2611" y="5146"/>
                    </a:lnTo>
                    <a:lnTo>
                      <a:pt x="2664" y="5155"/>
                    </a:lnTo>
                    <a:lnTo>
                      <a:pt x="2724" y="5125"/>
                    </a:lnTo>
                    <a:lnTo>
                      <a:pt x="2667" y="5061"/>
                    </a:lnTo>
                    <a:lnTo>
                      <a:pt x="2683" y="5005"/>
                    </a:lnTo>
                    <a:lnTo>
                      <a:pt x="2685" y="4951"/>
                    </a:lnTo>
                    <a:lnTo>
                      <a:pt x="2724" y="4921"/>
                    </a:lnTo>
                    <a:lnTo>
                      <a:pt x="2826" y="4939"/>
                    </a:lnTo>
                    <a:lnTo>
                      <a:pt x="2857" y="4987"/>
                    </a:lnTo>
                    <a:lnTo>
                      <a:pt x="2794" y="5016"/>
                    </a:lnTo>
                    <a:lnTo>
                      <a:pt x="2757" y="5074"/>
                    </a:lnTo>
                    <a:lnTo>
                      <a:pt x="2802" y="5121"/>
                    </a:lnTo>
                    <a:lnTo>
                      <a:pt x="2887" y="5065"/>
                    </a:lnTo>
                    <a:lnTo>
                      <a:pt x="2916" y="5083"/>
                    </a:lnTo>
                    <a:lnTo>
                      <a:pt x="2986" y="5067"/>
                    </a:lnTo>
                    <a:lnTo>
                      <a:pt x="3040" y="5119"/>
                    </a:lnTo>
                    <a:lnTo>
                      <a:pt x="3127" y="5050"/>
                    </a:lnTo>
                    <a:lnTo>
                      <a:pt x="3216" y="4971"/>
                    </a:lnTo>
                    <a:lnTo>
                      <a:pt x="3270" y="4962"/>
                    </a:lnTo>
                    <a:lnTo>
                      <a:pt x="3303" y="4987"/>
                    </a:lnTo>
                    <a:lnTo>
                      <a:pt x="3396" y="4947"/>
                    </a:lnTo>
                    <a:lnTo>
                      <a:pt x="3493" y="5035"/>
                    </a:lnTo>
                    <a:lnTo>
                      <a:pt x="3529" y="5092"/>
                    </a:lnTo>
                    <a:lnTo>
                      <a:pt x="3580" y="5106"/>
                    </a:lnTo>
                    <a:lnTo>
                      <a:pt x="3604" y="4974"/>
                    </a:lnTo>
                    <a:lnTo>
                      <a:pt x="3511" y="4921"/>
                    </a:lnTo>
                    <a:lnTo>
                      <a:pt x="3484" y="4840"/>
                    </a:lnTo>
                    <a:lnTo>
                      <a:pt x="3534" y="4795"/>
                    </a:lnTo>
                    <a:lnTo>
                      <a:pt x="3591" y="4809"/>
                    </a:lnTo>
                    <a:lnTo>
                      <a:pt x="3640" y="4770"/>
                    </a:lnTo>
                    <a:lnTo>
                      <a:pt x="3681" y="4708"/>
                    </a:lnTo>
                    <a:lnTo>
                      <a:pt x="3735" y="4660"/>
                    </a:lnTo>
                    <a:lnTo>
                      <a:pt x="3790" y="4740"/>
                    </a:lnTo>
                    <a:lnTo>
                      <a:pt x="3838" y="4723"/>
                    </a:lnTo>
                    <a:lnTo>
                      <a:pt x="3843" y="4839"/>
                    </a:lnTo>
                    <a:lnTo>
                      <a:pt x="3915" y="4840"/>
                    </a:lnTo>
                    <a:lnTo>
                      <a:pt x="3943" y="4911"/>
                    </a:lnTo>
                    <a:lnTo>
                      <a:pt x="3951" y="4965"/>
                    </a:lnTo>
                    <a:lnTo>
                      <a:pt x="4033" y="4984"/>
                    </a:lnTo>
                    <a:lnTo>
                      <a:pt x="4087" y="4968"/>
                    </a:lnTo>
                    <a:lnTo>
                      <a:pt x="4149" y="4968"/>
                    </a:lnTo>
                    <a:lnTo>
                      <a:pt x="4116" y="5026"/>
                    </a:lnTo>
                    <a:lnTo>
                      <a:pt x="4051" y="5101"/>
                    </a:lnTo>
                    <a:lnTo>
                      <a:pt x="4023" y="5152"/>
                    </a:lnTo>
                    <a:lnTo>
                      <a:pt x="4021" y="5202"/>
                    </a:lnTo>
                    <a:lnTo>
                      <a:pt x="4053" y="5193"/>
                    </a:lnTo>
                    <a:lnTo>
                      <a:pt x="4122" y="5247"/>
                    </a:lnTo>
                    <a:lnTo>
                      <a:pt x="4156" y="5295"/>
                    </a:lnTo>
                    <a:lnTo>
                      <a:pt x="4195" y="5221"/>
                    </a:lnTo>
                    <a:lnTo>
                      <a:pt x="4252" y="5230"/>
                    </a:lnTo>
                    <a:lnTo>
                      <a:pt x="4302" y="5212"/>
                    </a:lnTo>
                    <a:lnTo>
                      <a:pt x="4320" y="5148"/>
                    </a:lnTo>
                    <a:lnTo>
                      <a:pt x="4386" y="5131"/>
                    </a:lnTo>
                    <a:lnTo>
                      <a:pt x="4395" y="5067"/>
                    </a:lnTo>
                    <a:lnTo>
                      <a:pt x="4428" y="4963"/>
                    </a:lnTo>
                    <a:lnTo>
                      <a:pt x="4435" y="4917"/>
                    </a:lnTo>
                    <a:lnTo>
                      <a:pt x="4441" y="4822"/>
                    </a:lnTo>
                    <a:lnTo>
                      <a:pt x="4495" y="4690"/>
                    </a:lnTo>
                    <a:lnTo>
                      <a:pt x="4570" y="4711"/>
                    </a:lnTo>
                    <a:lnTo>
                      <a:pt x="4576" y="4647"/>
                    </a:lnTo>
                    <a:lnTo>
                      <a:pt x="4647" y="4627"/>
                    </a:lnTo>
                    <a:lnTo>
                      <a:pt x="4696" y="4669"/>
                    </a:lnTo>
                    <a:lnTo>
                      <a:pt x="4728" y="4726"/>
                    </a:lnTo>
                    <a:lnTo>
                      <a:pt x="4809" y="4680"/>
                    </a:lnTo>
                    <a:lnTo>
                      <a:pt x="4776" y="4641"/>
                    </a:lnTo>
                    <a:lnTo>
                      <a:pt x="4719" y="4615"/>
                    </a:lnTo>
                    <a:lnTo>
                      <a:pt x="4767" y="4566"/>
                    </a:lnTo>
                    <a:lnTo>
                      <a:pt x="4819" y="4552"/>
                    </a:lnTo>
                    <a:lnTo>
                      <a:pt x="4854" y="4482"/>
                    </a:lnTo>
                    <a:lnTo>
                      <a:pt x="4858" y="4422"/>
                    </a:lnTo>
                    <a:lnTo>
                      <a:pt x="4932" y="4320"/>
                    </a:lnTo>
                    <a:lnTo>
                      <a:pt x="5011" y="4308"/>
                    </a:lnTo>
                    <a:lnTo>
                      <a:pt x="5083" y="4281"/>
                    </a:lnTo>
                    <a:lnTo>
                      <a:pt x="5047" y="4218"/>
                    </a:lnTo>
                    <a:lnTo>
                      <a:pt x="4995" y="4140"/>
                    </a:lnTo>
                    <a:lnTo>
                      <a:pt x="5086" y="4071"/>
                    </a:lnTo>
                    <a:lnTo>
                      <a:pt x="5169" y="4020"/>
                    </a:lnTo>
                    <a:lnTo>
                      <a:pt x="5161" y="3970"/>
                    </a:lnTo>
                    <a:lnTo>
                      <a:pt x="5131" y="3868"/>
                    </a:lnTo>
                    <a:lnTo>
                      <a:pt x="5173" y="3810"/>
                    </a:lnTo>
                    <a:lnTo>
                      <a:pt x="5082" y="3783"/>
                    </a:lnTo>
                    <a:lnTo>
                      <a:pt x="5046" y="3729"/>
                    </a:lnTo>
                    <a:lnTo>
                      <a:pt x="5092" y="3675"/>
                    </a:lnTo>
                    <a:lnTo>
                      <a:pt x="5181" y="3654"/>
                    </a:lnTo>
                    <a:lnTo>
                      <a:pt x="5271" y="3616"/>
                    </a:lnTo>
                    <a:lnTo>
                      <a:pt x="5269" y="3580"/>
                    </a:lnTo>
                    <a:lnTo>
                      <a:pt x="5208" y="3480"/>
                    </a:lnTo>
                    <a:lnTo>
                      <a:pt x="5095" y="3282"/>
                    </a:lnTo>
                    <a:lnTo>
                      <a:pt x="4932" y="3051"/>
                    </a:lnTo>
                    <a:lnTo>
                      <a:pt x="4693" y="2914"/>
                    </a:lnTo>
                    <a:lnTo>
                      <a:pt x="4608" y="2847"/>
                    </a:lnTo>
                    <a:lnTo>
                      <a:pt x="4392" y="2752"/>
                    </a:lnTo>
                    <a:lnTo>
                      <a:pt x="4356" y="2686"/>
                    </a:lnTo>
                    <a:lnTo>
                      <a:pt x="4276" y="2628"/>
                    </a:lnTo>
                    <a:lnTo>
                      <a:pt x="4282" y="2557"/>
                    </a:lnTo>
                    <a:lnTo>
                      <a:pt x="4254" y="2481"/>
                    </a:lnTo>
                    <a:lnTo>
                      <a:pt x="4330" y="2415"/>
                    </a:lnTo>
                    <a:lnTo>
                      <a:pt x="4282" y="2323"/>
                    </a:lnTo>
                    <a:lnTo>
                      <a:pt x="4218" y="2256"/>
                    </a:lnTo>
                    <a:lnTo>
                      <a:pt x="4179" y="2211"/>
                    </a:lnTo>
                    <a:lnTo>
                      <a:pt x="4026" y="2211"/>
                    </a:lnTo>
                    <a:lnTo>
                      <a:pt x="4026" y="2127"/>
                    </a:lnTo>
                    <a:lnTo>
                      <a:pt x="3991" y="2094"/>
                    </a:lnTo>
                    <a:lnTo>
                      <a:pt x="3901" y="2082"/>
                    </a:lnTo>
                    <a:lnTo>
                      <a:pt x="3930" y="1987"/>
                    </a:lnTo>
                    <a:lnTo>
                      <a:pt x="3975" y="1905"/>
                    </a:lnTo>
                    <a:lnTo>
                      <a:pt x="4015" y="1858"/>
                    </a:lnTo>
                    <a:lnTo>
                      <a:pt x="4126" y="1858"/>
                    </a:lnTo>
                    <a:lnTo>
                      <a:pt x="4165" y="1797"/>
                    </a:lnTo>
                    <a:lnTo>
                      <a:pt x="4206" y="1777"/>
                    </a:lnTo>
                    <a:lnTo>
                      <a:pt x="4182" y="1729"/>
                    </a:lnTo>
                    <a:lnTo>
                      <a:pt x="4129" y="1716"/>
                    </a:lnTo>
                    <a:lnTo>
                      <a:pt x="4201" y="1641"/>
                    </a:lnTo>
                    <a:lnTo>
                      <a:pt x="4101" y="1578"/>
                    </a:lnTo>
                    <a:lnTo>
                      <a:pt x="4015" y="1542"/>
                    </a:lnTo>
                    <a:lnTo>
                      <a:pt x="3933" y="1524"/>
                    </a:lnTo>
                    <a:lnTo>
                      <a:pt x="3843" y="1528"/>
                    </a:lnTo>
                    <a:lnTo>
                      <a:pt x="3801" y="1503"/>
                    </a:lnTo>
                    <a:lnTo>
                      <a:pt x="3777" y="1462"/>
                    </a:lnTo>
                    <a:lnTo>
                      <a:pt x="3691" y="1435"/>
                    </a:lnTo>
                    <a:lnTo>
                      <a:pt x="3639" y="1456"/>
                    </a:lnTo>
                    <a:lnTo>
                      <a:pt x="3588" y="1416"/>
                    </a:lnTo>
                    <a:lnTo>
                      <a:pt x="3571" y="1359"/>
                    </a:lnTo>
                    <a:lnTo>
                      <a:pt x="3520" y="1252"/>
                    </a:lnTo>
                    <a:lnTo>
                      <a:pt x="3577" y="1177"/>
                    </a:lnTo>
                    <a:lnTo>
                      <a:pt x="3585" y="1066"/>
                    </a:lnTo>
                    <a:lnTo>
                      <a:pt x="3688" y="990"/>
                    </a:lnTo>
                    <a:lnTo>
                      <a:pt x="3756" y="948"/>
                    </a:lnTo>
                    <a:lnTo>
                      <a:pt x="3756" y="870"/>
                    </a:lnTo>
                    <a:lnTo>
                      <a:pt x="3765" y="798"/>
                    </a:lnTo>
                    <a:lnTo>
                      <a:pt x="3700" y="760"/>
                    </a:lnTo>
                    <a:lnTo>
                      <a:pt x="3706" y="708"/>
                    </a:lnTo>
                    <a:lnTo>
                      <a:pt x="3676" y="580"/>
                    </a:lnTo>
                    <a:lnTo>
                      <a:pt x="3706" y="525"/>
                    </a:lnTo>
                    <a:lnTo>
                      <a:pt x="3651" y="438"/>
                    </a:lnTo>
                    <a:lnTo>
                      <a:pt x="3607" y="369"/>
                    </a:lnTo>
                    <a:lnTo>
                      <a:pt x="3627" y="303"/>
                    </a:lnTo>
                    <a:lnTo>
                      <a:pt x="3556" y="208"/>
                    </a:lnTo>
                    <a:lnTo>
                      <a:pt x="3457" y="117"/>
                    </a:lnTo>
                    <a:lnTo>
                      <a:pt x="3375" y="117"/>
                    </a:lnTo>
                    <a:lnTo>
                      <a:pt x="3282" y="64"/>
                    </a:lnTo>
                    <a:lnTo>
                      <a:pt x="3214" y="0"/>
                    </a:lnTo>
                    <a:close/>
                  </a:path>
                </a:pathLst>
              </a:custGeom>
              <a:solidFill>
                <a:srgbClr val="EEECE1">
                  <a:lumMod val="75000"/>
                </a:srgb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latin typeface="Arial"/>
                  <a:ea typeface="黑体" panose="02010609060101010101" pitchFamily="49" charset="-122"/>
                  <a:cs typeface="+mn-cs"/>
                </a:endParaRPr>
              </a:p>
            </p:txBody>
          </p:sp>
          <p:grpSp>
            <p:nvGrpSpPr>
              <p:cNvPr id="82" name="组合 103">
                <a:extLst>
                  <a:ext uri="{FF2B5EF4-FFF2-40B4-BE49-F238E27FC236}">
                    <a16:creationId xmlns:a16="http://schemas.microsoft.com/office/drawing/2014/main" id="{8EE9F2BA-32F5-45A6-A38C-7C4281E1CF75}"/>
                  </a:ext>
                </a:extLst>
              </p:cNvPr>
              <p:cNvGrpSpPr/>
              <p:nvPr/>
            </p:nvGrpSpPr>
            <p:grpSpPr>
              <a:xfrm>
                <a:off x="4747778" y="3952359"/>
                <a:ext cx="1328738" cy="1335088"/>
                <a:chOff x="4747778" y="3952359"/>
                <a:chExt cx="1328738" cy="1335088"/>
              </a:xfrm>
            </p:grpSpPr>
            <p:sp>
              <p:nvSpPr>
                <p:cNvPr id="95" name="任意多边形 66">
                  <a:extLst>
                    <a:ext uri="{FF2B5EF4-FFF2-40B4-BE49-F238E27FC236}">
                      <a16:creationId xmlns:a16="http://schemas.microsoft.com/office/drawing/2014/main" id="{0BF037A2-5A6D-4442-8E2A-C10F1DB0A328}"/>
                    </a:ext>
                  </a:extLst>
                </p:cNvPr>
                <p:cNvSpPr>
                  <a:spLocks/>
                </p:cNvSpPr>
                <p:nvPr/>
              </p:nvSpPr>
              <p:spPr bwMode="auto">
                <a:xfrm>
                  <a:off x="4747778" y="3952359"/>
                  <a:ext cx="1328738" cy="1335088"/>
                </a:xfrm>
                <a:custGeom>
                  <a:avLst/>
                  <a:gdLst>
                    <a:gd name="T0" fmla="*/ 36821972 w 6392"/>
                    <a:gd name="T1" fmla="*/ 0 h 6422"/>
                    <a:gd name="T2" fmla="*/ 0 w 6392"/>
                    <a:gd name="T3" fmla="*/ 36828227 h 6422"/>
                    <a:gd name="T4" fmla="*/ 36821972 w 6392"/>
                    <a:gd name="T5" fmla="*/ 36828227 h 6422"/>
                    <a:gd name="T6" fmla="*/ 36821972 w 6392"/>
                    <a:gd name="T7" fmla="*/ 0 h 6422"/>
                    <a:gd name="T8" fmla="*/ 0 60000 65536"/>
                    <a:gd name="T9" fmla="*/ 0 60000 65536"/>
                    <a:gd name="T10" fmla="*/ 0 60000 65536"/>
                    <a:gd name="T11" fmla="*/ 0 60000 65536"/>
                    <a:gd name="T12" fmla="*/ 0 w 6392"/>
                    <a:gd name="T13" fmla="*/ 0 h 6422"/>
                    <a:gd name="T14" fmla="*/ 6392 w 6392"/>
                    <a:gd name="T15" fmla="*/ 6422 h 6422"/>
                  </a:gdLst>
                  <a:ahLst/>
                  <a:cxnLst>
                    <a:cxn ang="T8">
                      <a:pos x="T0" y="T1"/>
                    </a:cxn>
                    <a:cxn ang="T9">
                      <a:pos x="T2" y="T3"/>
                    </a:cxn>
                    <a:cxn ang="T10">
                      <a:pos x="T4" y="T5"/>
                    </a:cxn>
                    <a:cxn ang="T11">
                      <a:pos x="T6" y="T7"/>
                    </a:cxn>
                  </a:cxnLst>
                  <a:rect l="T12" t="T13" r="T14" b="T15"/>
                  <a:pathLst>
                    <a:path w="6392" h="6422">
                      <a:moveTo>
                        <a:pt x="4382" y="80"/>
                      </a:moveTo>
                      <a:lnTo>
                        <a:pt x="4254" y="90"/>
                      </a:lnTo>
                      <a:lnTo>
                        <a:pt x="4088" y="93"/>
                      </a:lnTo>
                      <a:lnTo>
                        <a:pt x="4001" y="15"/>
                      </a:lnTo>
                      <a:lnTo>
                        <a:pt x="3965" y="51"/>
                      </a:lnTo>
                      <a:lnTo>
                        <a:pt x="3905" y="21"/>
                      </a:lnTo>
                      <a:lnTo>
                        <a:pt x="3728" y="33"/>
                      </a:lnTo>
                      <a:lnTo>
                        <a:pt x="3497" y="6"/>
                      </a:lnTo>
                      <a:lnTo>
                        <a:pt x="3483" y="71"/>
                      </a:lnTo>
                      <a:lnTo>
                        <a:pt x="3321" y="68"/>
                      </a:lnTo>
                      <a:lnTo>
                        <a:pt x="3254" y="101"/>
                      </a:lnTo>
                      <a:lnTo>
                        <a:pt x="3192" y="39"/>
                      </a:lnTo>
                      <a:lnTo>
                        <a:pt x="3126" y="98"/>
                      </a:lnTo>
                      <a:lnTo>
                        <a:pt x="3066" y="176"/>
                      </a:lnTo>
                      <a:lnTo>
                        <a:pt x="3006" y="306"/>
                      </a:lnTo>
                      <a:lnTo>
                        <a:pt x="2996" y="405"/>
                      </a:lnTo>
                      <a:lnTo>
                        <a:pt x="2952" y="471"/>
                      </a:lnTo>
                      <a:lnTo>
                        <a:pt x="2961" y="621"/>
                      </a:lnTo>
                      <a:lnTo>
                        <a:pt x="2825" y="710"/>
                      </a:lnTo>
                      <a:lnTo>
                        <a:pt x="2775" y="791"/>
                      </a:lnTo>
                      <a:lnTo>
                        <a:pt x="2750" y="845"/>
                      </a:lnTo>
                      <a:lnTo>
                        <a:pt x="2652" y="758"/>
                      </a:lnTo>
                      <a:lnTo>
                        <a:pt x="2573" y="750"/>
                      </a:lnTo>
                      <a:lnTo>
                        <a:pt x="2505" y="771"/>
                      </a:lnTo>
                      <a:lnTo>
                        <a:pt x="2457" y="882"/>
                      </a:lnTo>
                      <a:lnTo>
                        <a:pt x="2522" y="936"/>
                      </a:lnTo>
                      <a:lnTo>
                        <a:pt x="2337" y="1076"/>
                      </a:lnTo>
                      <a:lnTo>
                        <a:pt x="2265" y="1089"/>
                      </a:lnTo>
                      <a:lnTo>
                        <a:pt x="2195" y="1086"/>
                      </a:lnTo>
                      <a:lnTo>
                        <a:pt x="2118" y="1109"/>
                      </a:lnTo>
                      <a:lnTo>
                        <a:pt x="2066" y="1148"/>
                      </a:lnTo>
                      <a:lnTo>
                        <a:pt x="1995" y="1131"/>
                      </a:lnTo>
                      <a:lnTo>
                        <a:pt x="1950" y="1206"/>
                      </a:lnTo>
                      <a:lnTo>
                        <a:pt x="1959" y="1332"/>
                      </a:lnTo>
                      <a:lnTo>
                        <a:pt x="1902" y="1403"/>
                      </a:lnTo>
                      <a:lnTo>
                        <a:pt x="1785" y="1434"/>
                      </a:lnTo>
                      <a:lnTo>
                        <a:pt x="1748" y="1382"/>
                      </a:lnTo>
                      <a:lnTo>
                        <a:pt x="1683" y="1370"/>
                      </a:lnTo>
                      <a:lnTo>
                        <a:pt x="1614" y="1400"/>
                      </a:lnTo>
                      <a:lnTo>
                        <a:pt x="1575" y="1385"/>
                      </a:lnTo>
                      <a:lnTo>
                        <a:pt x="1478" y="1470"/>
                      </a:lnTo>
                      <a:lnTo>
                        <a:pt x="1415" y="1428"/>
                      </a:lnTo>
                      <a:lnTo>
                        <a:pt x="1352" y="1479"/>
                      </a:lnTo>
                      <a:lnTo>
                        <a:pt x="1295" y="1409"/>
                      </a:lnTo>
                      <a:lnTo>
                        <a:pt x="1181" y="1473"/>
                      </a:lnTo>
                      <a:lnTo>
                        <a:pt x="1136" y="1418"/>
                      </a:lnTo>
                      <a:lnTo>
                        <a:pt x="1020" y="1388"/>
                      </a:lnTo>
                      <a:lnTo>
                        <a:pt x="894" y="1463"/>
                      </a:lnTo>
                      <a:lnTo>
                        <a:pt x="797" y="1515"/>
                      </a:lnTo>
                      <a:lnTo>
                        <a:pt x="734" y="1500"/>
                      </a:lnTo>
                      <a:lnTo>
                        <a:pt x="660" y="1506"/>
                      </a:lnTo>
                      <a:lnTo>
                        <a:pt x="576" y="1541"/>
                      </a:lnTo>
                      <a:lnTo>
                        <a:pt x="641" y="1604"/>
                      </a:lnTo>
                      <a:lnTo>
                        <a:pt x="624" y="1673"/>
                      </a:lnTo>
                      <a:lnTo>
                        <a:pt x="591" y="1766"/>
                      </a:lnTo>
                      <a:lnTo>
                        <a:pt x="647" y="1821"/>
                      </a:lnTo>
                      <a:lnTo>
                        <a:pt x="705" y="1802"/>
                      </a:lnTo>
                      <a:lnTo>
                        <a:pt x="789" y="1791"/>
                      </a:lnTo>
                      <a:lnTo>
                        <a:pt x="825" y="1845"/>
                      </a:lnTo>
                      <a:lnTo>
                        <a:pt x="789" y="1886"/>
                      </a:lnTo>
                      <a:lnTo>
                        <a:pt x="836" y="1938"/>
                      </a:lnTo>
                      <a:lnTo>
                        <a:pt x="815" y="2006"/>
                      </a:lnTo>
                      <a:lnTo>
                        <a:pt x="858" y="2058"/>
                      </a:lnTo>
                      <a:lnTo>
                        <a:pt x="962" y="2106"/>
                      </a:lnTo>
                      <a:lnTo>
                        <a:pt x="950" y="2163"/>
                      </a:lnTo>
                      <a:lnTo>
                        <a:pt x="989" y="2256"/>
                      </a:lnTo>
                      <a:lnTo>
                        <a:pt x="936" y="2346"/>
                      </a:lnTo>
                      <a:lnTo>
                        <a:pt x="923" y="2409"/>
                      </a:lnTo>
                      <a:lnTo>
                        <a:pt x="800" y="2501"/>
                      </a:lnTo>
                      <a:lnTo>
                        <a:pt x="734" y="2609"/>
                      </a:lnTo>
                      <a:lnTo>
                        <a:pt x="636" y="2630"/>
                      </a:lnTo>
                      <a:lnTo>
                        <a:pt x="608" y="2694"/>
                      </a:lnTo>
                      <a:lnTo>
                        <a:pt x="632" y="2736"/>
                      </a:lnTo>
                      <a:lnTo>
                        <a:pt x="636" y="2798"/>
                      </a:lnTo>
                      <a:lnTo>
                        <a:pt x="686" y="2804"/>
                      </a:lnTo>
                      <a:lnTo>
                        <a:pt x="686" y="2877"/>
                      </a:lnTo>
                      <a:lnTo>
                        <a:pt x="573" y="2886"/>
                      </a:lnTo>
                      <a:lnTo>
                        <a:pt x="494" y="3011"/>
                      </a:lnTo>
                      <a:lnTo>
                        <a:pt x="530" y="3083"/>
                      </a:lnTo>
                      <a:lnTo>
                        <a:pt x="504" y="3143"/>
                      </a:lnTo>
                      <a:lnTo>
                        <a:pt x="444" y="3159"/>
                      </a:lnTo>
                      <a:lnTo>
                        <a:pt x="414" y="3114"/>
                      </a:lnTo>
                      <a:lnTo>
                        <a:pt x="359" y="3063"/>
                      </a:lnTo>
                      <a:lnTo>
                        <a:pt x="312" y="3068"/>
                      </a:lnTo>
                      <a:lnTo>
                        <a:pt x="209" y="3119"/>
                      </a:lnTo>
                      <a:lnTo>
                        <a:pt x="257" y="3273"/>
                      </a:lnTo>
                      <a:lnTo>
                        <a:pt x="174" y="3389"/>
                      </a:lnTo>
                      <a:lnTo>
                        <a:pt x="206" y="3444"/>
                      </a:lnTo>
                      <a:lnTo>
                        <a:pt x="254" y="3462"/>
                      </a:lnTo>
                      <a:lnTo>
                        <a:pt x="287" y="3491"/>
                      </a:lnTo>
                      <a:lnTo>
                        <a:pt x="282" y="3557"/>
                      </a:lnTo>
                      <a:lnTo>
                        <a:pt x="252" y="3605"/>
                      </a:lnTo>
                      <a:lnTo>
                        <a:pt x="305" y="3683"/>
                      </a:lnTo>
                      <a:lnTo>
                        <a:pt x="341" y="3677"/>
                      </a:lnTo>
                      <a:lnTo>
                        <a:pt x="375" y="3738"/>
                      </a:lnTo>
                      <a:lnTo>
                        <a:pt x="387" y="3780"/>
                      </a:lnTo>
                      <a:lnTo>
                        <a:pt x="329" y="3857"/>
                      </a:lnTo>
                      <a:lnTo>
                        <a:pt x="263" y="3915"/>
                      </a:lnTo>
                      <a:lnTo>
                        <a:pt x="252" y="3960"/>
                      </a:lnTo>
                      <a:lnTo>
                        <a:pt x="198" y="4022"/>
                      </a:lnTo>
                      <a:lnTo>
                        <a:pt x="246" y="4074"/>
                      </a:lnTo>
                      <a:lnTo>
                        <a:pt x="260" y="4112"/>
                      </a:lnTo>
                      <a:lnTo>
                        <a:pt x="254" y="4197"/>
                      </a:lnTo>
                      <a:lnTo>
                        <a:pt x="203" y="4248"/>
                      </a:lnTo>
                      <a:lnTo>
                        <a:pt x="236" y="4344"/>
                      </a:lnTo>
                      <a:lnTo>
                        <a:pt x="231" y="4394"/>
                      </a:lnTo>
                      <a:lnTo>
                        <a:pt x="189" y="4416"/>
                      </a:lnTo>
                      <a:lnTo>
                        <a:pt x="123" y="4596"/>
                      </a:lnTo>
                      <a:lnTo>
                        <a:pt x="146" y="4652"/>
                      </a:lnTo>
                      <a:lnTo>
                        <a:pt x="194" y="4644"/>
                      </a:lnTo>
                      <a:lnTo>
                        <a:pt x="272" y="4722"/>
                      </a:lnTo>
                      <a:lnTo>
                        <a:pt x="329" y="4704"/>
                      </a:lnTo>
                      <a:lnTo>
                        <a:pt x="440" y="4778"/>
                      </a:lnTo>
                      <a:lnTo>
                        <a:pt x="543" y="4937"/>
                      </a:lnTo>
                      <a:lnTo>
                        <a:pt x="492" y="4931"/>
                      </a:lnTo>
                      <a:lnTo>
                        <a:pt x="428" y="5036"/>
                      </a:lnTo>
                      <a:lnTo>
                        <a:pt x="353" y="4997"/>
                      </a:lnTo>
                      <a:lnTo>
                        <a:pt x="296" y="4995"/>
                      </a:lnTo>
                      <a:lnTo>
                        <a:pt x="237" y="5007"/>
                      </a:lnTo>
                      <a:lnTo>
                        <a:pt x="177" y="4955"/>
                      </a:lnTo>
                      <a:lnTo>
                        <a:pt x="146" y="4908"/>
                      </a:lnTo>
                      <a:lnTo>
                        <a:pt x="138" y="4827"/>
                      </a:lnTo>
                      <a:lnTo>
                        <a:pt x="83" y="4827"/>
                      </a:lnTo>
                      <a:lnTo>
                        <a:pt x="0" y="4904"/>
                      </a:lnTo>
                      <a:lnTo>
                        <a:pt x="66" y="4970"/>
                      </a:lnTo>
                      <a:lnTo>
                        <a:pt x="117" y="4989"/>
                      </a:lnTo>
                      <a:lnTo>
                        <a:pt x="164" y="5066"/>
                      </a:lnTo>
                      <a:lnTo>
                        <a:pt x="203" y="5198"/>
                      </a:lnTo>
                      <a:lnTo>
                        <a:pt x="297" y="5256"/>
                      </a:lnTo>
                      <a:lnTo>
                        <a:pt x="362" y="5279"/>
                      </a:lnTo>
                      <a:lnTo>
                        <a:pt x="432" y="5267"/>
                      </a:lnTo>
                      <a:lnTo>
                        <a:pt x="455" y="5310"/>
                      </a:lnTo>
                      <a:lnTo>
                        <a:pt x="515" y="5322"/>
                      </a:lnTo>
                      <a:lnTo>
                        <a:pt x="494" y="5421"/>
                      </a:lnTo>
                      <a:lnTo>
                        <a:pt x="539" y="5474"/>
                      </a:lnTo>
                      <a:lnTo>
                        <a:pt x="537" y="5558"/>
                      </a:lnTo>
                      <a:lnTo>
                        <a:pt x="638" y="5568"/>
                      </a:lnTo>
                      <a:lnTo>
                        <a:pt x="635" y="5615"/>
                      </a:lnTo>
                      <a:lnTo>
                        <a:pt x="561" y="5654"/>
                      </a:lnTo>
                      <a:lnTo>
                        <a:pt x="561" y="5750"/>
                      </a:lnTo>
                      <a:lnTo>
                        <a:pt x="603" y="5886"/>
                      </a:lnTo>
                      <a:lnTo>
                        <a:pt x="669" y="5892"/>
                      </a:lnTo>
                      <a:lnTo>
                        <a:pt x="687" y="5757"/>
                      </a:lnTo>
                      <a:lnTo>
                        <a:pt x="779" y="5844"/>
                      </a:lnTo>
                      <a:lnTo>
                        <a:pt x="833" y="5805"/>
                      </a:lnTo>
                      <a:lnTo>
                        <a:pt x="933" y="5847"/>
                      </a:lnTo>
                      <a:lnTo>
                        <a:pt x="1055" y="5777"/>
                      </a:lnTo>
                      <a:lnTo>
                        <a:pt x="1148" y="5711"/>
                      </a:lnTo>
                      <a:lnTo>
                        <a:pt x="1230" y="5732"/>
                      </a:lnTo>
                      <a:lnTo>
                        <a:pt x="1296" y="5691"/>
                      </a:lnTo>
                      <a:lnTo>
                        <a:pt x="1314" y="5649"/>
                      </a:lnTo>
                      <a:lnTo>
                        <a:pt x="1365" y="5634"/>
                      </a:lnTo>
                      <a:lnTo>
                        <a:pt x="1428" y="5582"/>
                      </a:lnTo>
                      <a:lnTo>
                        <a:pt x="1466" y="5595"/>
                      </a:lnTo>
                      <a:lnTo>
                        <a:pt x="1554" y="5505"/>
                      </a:lnTo>
                      <a:lnTo>
                        <a:pt x="1632" y="5505"/>
                      </a:lnTo>
                      <a:lnTo>
                        <a:pt x="1697" y="5481"/>
                      </a:lnTo>
                      <a:lnTo>
                        <a:pt x="1793" y="5510"/>
                      </a:lnTo>
                      <a:lnTo>
                        <a:pt x="1863" y="5499"/>
                      </a:lnTo>
                      <a:lnTo>
                        <a:pt x="1926" y="5528"/>
                      </a:lnTo>
                      <a:lnTo>
                        <a:pt x="1928" y="5667"/>
                      </a:lnTo>
                      <a:lnTo>
                        <a:pt x="2015" y="5697"/>
                      </a:lnTo>
                      <a:lnTo>
                        <a:pt x="2033" y="5748"/>
                      </a:lnTo>
                      <a:lnTo>
                        <a:pt x="2108" y="5822"/>
                      </a:lnTo>
                      <a:lnTo>
                        <a:pt x="2193" y="5831"/>
                      </a:lnTo>
                      <a:lnTo>
                        <a:pt x="2274" y="5781"/>
                      </a:lnTo>
                      <a:lnTo>
                        <a:pt x="2352" y="5747"/>
                      </a:lnTo>
                      <a:lnTo>
                        <a:pt x="2424" y="5754"/>
                      </a:lnTo>
                      <a:lnTo>
                        <a:pt x="2510" y="5739"/>
                      </a:lnTo>
                      <a:lnTo>
                        <a:pt x="2561" y="5718"/>
                      </a:lnTo>
                      <a:lnTo>
                        <a:pt x="2630" y="5787"/>
                      </a:lnTo>
                      <a:lnTo>
                        <a:pt x="2732" y="5990"/>
                      </a:lnTo>
                      <a:lnTo>
                        <a:pt x="2801" y="5990"/>
                      </a:lnTo>
                      <a:lnTo>
                        <a:pt x="2841" y="6057"/>
                      </a:lnTo>
                      <a:lnTo>
                        <a:pt x="2822" y="6084"/>
                      </a:lnTo>
                      <a:lnTo>
                        <a:pt x="2780" y="6081"/>
                      </a:lnTo>
                      <a:lnTo>
                        <a:pt x="2717" y="6105"/>
                      </a:lnTo>
                      <a:lnTo>
                        <a:pt x="2666" y="6134"/>
                      </a:lnTo>
                      <a:lnTo>
                        <a:pt x="2652" y="6176"/>
                      </a:lnTo>
                      <a:lnTo>
                        <a:pt x="2622" y="6159"/>
                      </a:lnTo>
                      <a:lnTo>
                        <a:pt x="2586" y="6182"/>
                      </a:lnTo>
                      <a:lnTo>
                        <a:pt x="2582" y="6234"/>
                      </a:lnTo>
                      <a:lnTo>
                        <a:pt x="2535" y="6270"/>
                      </a:lnTo>
                      <a:lnTo>
                        <a:pt x="2582" y="6281"/>
                      </a:lnTo>
                      <a:lnTo>
                        <a:pt x="2630" y="6332"/>
                      </a:lnTo>
                      <a:lnTo>
                        <a:pt x="2657" y="6357"/>
                      </a:lnTo>
                      <a:lnTo>
                        <a:pt x="2721" y="6390"/>
                      </a:lnTo>
                      <a:lnTo>
                        <a:pt x="2762" y="6347"/>
                      </a:lnTo>
                      <a:lnTo>
                        <a:pt x="2802" y="6324"/>
                      </a:lnTo>
                      <a:lnTo>
                        <a:pt x="2841" y="6344"/>
                      </a:lnTo>
                      <a:lnTo>
                        <a:pt x="2864" y="6374"/>
                      </a:lnTo>
                      <a:lnTo>
                        <a:pt x="2865" y="6414"/>
                      </a:lnTo>
                      <a:lnTo>
                        <a:pt x="2925" y="6422"/>
                      </a:lnTo>
                      <a:lnTo>
                        <a:pt x="2981" y="6408"/>
                      </a:lnTo>
                      <a:lnTo>
                        <a:pt x="3042" y="6398"/>
                      </a:lnTo>
                      <a:lnTo>
                        <a:pt x="3098" y="6384"/>
                      </a:lnTo>
                      <a:lnTo>
                        <a:pt x="3122" y="6344"/>
                      </a:lnTo>
                      <a:lnTo>
                        <a:pt x="3128" y="6288"/>
                      </a:lnTo>
                      <a:lnTo>
                        <a:pt x="3116" y="6248"/>
                      </a:lnTo>
                      <a:lnTo>
                        <a:pt x="3092" y="6222"/>
                      </a:lnTo>
                      <a:lnTo>
                        <a:pt x="3083" y="6194"/>
                      </a:lnTo>
                      <a:lnTo>
                        <a:pt x="3108" y="6192"/>
                      </a:lnTo>
                      <a:lnTo>
                        <a:pt x="3117" y="6218"/>
                      </a:lnTo>
                      <a:lnTo>
                        <a:pt x="3137" y="6231"/>
                      </a:lnTo>
                      <a:lnTo>
                        <a:pt x="3182" y="6224"/>
                      </a:lnTo>
                      <a:lnTo>
                        <a:pt x="3251" y="6206"/>
                      </a:lnTo>
                      <a:lnTo>
                        <a:pt x="3290" y="6210"/>
                      </a:lnTo>
                      <a:lnTo>
                        <a:pt x="3333" y="6206"/>
                      </a:lnTo>
                      <a:lnTo>
                        <a:pt x="3347" y="6161"/>
                      </a:lnTo>
                      <a:lnTo>
                        <a:pt x="3407" y="6177"/>
                      </a:lnTo>
                      <a:lnTo>
                        <a:pt x="3452" y="6194"/>
                      </a:lnTo>
                      <a:lnTo>
                        <a:pt x="3504" y="6179"/>
                      </a:lnTo>
                      <a:lnTo>
                        <a:pt x="3564" y="6177"/>
                      </a:lnTo>
                      <a:lnTo>
                        <a:pt x="3600" y="6150"/>
                      </a:lnTo>
                      <a:lnTo>
                        <a:pt x="3614" y="6122"/>
                      </a:lnTo>
                      <a:lnTo>
                        <a:pt x="3591" y="6081"/>
                      </a:lnTo>
                      <a:lnTo>
                        <a:pt x="3614" y="6080"/>
                      </a:lnTo>
                      <a:lnTo>
                        <a:pt x="3665" y="6063"/>
                      </a:lnTo>
                      <a:lnTo>
                        <a:pt x="3722" y="6077"/>
                      </a:lnTo>
                      <a:lnTo>
                        <a:pt x="3807" y="6089"/>
                      </a:lnTo>
                      <a:lnTo>
                        <a:pt x="3906" y="6086"/>
                      </a:lnTo>
                      <a:lnTo>
                        <a:pt x="3953" y="6104"/>
                      </a:lnTo>
                      <a:lnTo>
                        <a:pt x="4037" y="6131"/>
                      </a:lnTo>
                      <a:lnTo>
                        <a:pt x="4071" y="6098"/>
                      </a:lnTo>
                      <a:lnTo>
                        <a:pt x="4091" y="6044"/>
                      </a:lnTo>
                      <a:lnTo>
                        <a:pt x="4211" y="5976"/>
                      </a:lnTo>
                      <a:lnTo>
                        <a:pt x="4116" y="5960"/>
                      </a:lnTo>
                      <a:lnTo>
                        <a:pt x="4089" y="5930"/>
                      </a:lnTo>
                      <a:lnTo>
                        <a:pt x="4137" y="5865"/>
                      </a:lnTo>
                      <a:lnTo>
                        <a:pt x="4136" y="5810"/>
                      </a:lnTo>
                      <a:lnTo>
                        <a:pt x="4145" y="5784"/>
                      </a:lnTo>
                      <a:lnTo>
                        <a:pt x="4205" y="5784"/>
                      </a:lnTo>
                      <a:lnTo>
                        <a:pt x="4215" y="5730"/>
                      </a:lnTo>
                      <a:lnTo>
                        <a:pt x="4154" y="5720"/>
                      </a:lnTo>
                      <a:lnTo>
                        <a:pt x="4083" y="5721"/>
                      </a:lnTo>
                      <a:lnTo>
                        <a:pt x="3981" y="5709"/>
                      </a:lnTo>
                      <a:lnTo>
                        <a:pt x="3978" y="5666"/>
                      </a:lnTo>
                      <a:lnTo>
                        <a:pt x="3935" y="5658"/>
                      </a:lnTo>
                      <a:lnTo>
                        <a:pt x="3900" y="5684"/>
                      </a:lnTo>
                      <a:lnTo>
                        <a:pt x="3822" y="5666"/>
                      </a:lnTo>
                      <a:lnTo>
                        <a:pt x="3693" y="5669"/>
                      </a:lnTo>
                      <a:lnTo>
                        <a:pt x="3656" y="5705"/>
                      </a:lnTo>
                      <a:lnTo>
                        <a:pt x="3578" y="5679"/>
                      </a:lnTo>
                      <a:lnTo>
                        <a:pt x="3516" y="5700"/>
                      </a:lnTo>
                      <a:lnTo>
                        <a:pt x="3467" y="5733"/>
                      </a:lnTo>
                      <a:lnTo>
                        <a:pt x="3426" y="5765"/>
                      </a:lnTo>
                      <a:lnTo>
                        <a:pt x="3414" y="5732"/>
                      </a:lnTo>
                      <a:lnTo>
                        <a:pt x="3498" y="5670"/>
                      </a:lnTo>
                      <a:lnTo>
                        <a:pt x="3494" y="5619"/>
                      </a:lnTo>
                      <a:lnTo>
                        <a:pt x="3525" y="5607"/>
                      </a:lnTo>
                      <a:lnTo>
                        <a:pt x="3539" y="5661"/>
                      </a:lnTo>
                      <a:lnTo>
                        <a:pt x="3575" y="5666"/>
                      </a:lnTo>
                      <a:lnTo>
                        <a:pt x="3597" y="5628"/>
                      </a:lnTo>
                      <a:lnTo>
                        <a:pt x="3636" y="5615"/>
                      </a:lnTo>
                      <a:lnTo>
                        <a:pt x="3650" y="5589"/>
                      </a:lnTo>
                      <a:lnTo>
                        <a:pt x="3710" y="5607"/>
                      </a:lnTo>
                      <a:lnTo>
                        <a:pt x="3720" y="5634"/>
                      </a:lnTo>
                      <a:lnTo>
                        <a:pt x="3774" y="5622"/>
                      </a:lnTo>
                      <a:lnTo>
                        <a:pt x="3836" y="5600"/>
                      </a:lnTo>
                      <a:lnTo>
                        <a:pt x="3951" y="5598"/>
                      </a:lnTo>
                      <a:lnTo>
                        <a:pt x="4004" y="5637"/>
                      </a:lnTo>
                      <a:lnTo>
                        <a:pt x="4038" y="5661"/>
                      </a:lnTo>
                      <a:lnTo>
                        <a:pt x="4169" y="5676"/>
                      </a:lnTo>
                      <a:lnTo>
                        <a:pt x="4253" y="5690"/>
                      </a:lnTo>
                      <a:lnTo>
                        <a:pt x="4313" y="5672"/>
                      </a:lnTo>
                      <a:lnTo>
                        <a:pt x="4379" y="5654"/>
                      </a:lnTo>
                      <a:lnTo>
                        <a:pt x="4424" y="5445"/>
                      </a:lnTo>
                      <a:lnTo>
                        <a:pt x="4389" y="5352"/>
                      </a:lnTo>
                      <a:lnTo>
                        <a:pt x="4427" y="5283"/>
                      </a:lnTo>
                      <a:lnTo>
                        <a:pt x="4407" y="5219"/>
                      </a:lnTo>
                      <a:lnTo>
                        <a:pt x="4353" y="5165"/>
                      </a:lnTo>
                      <a:lnTo>
                        <a:pt x="4293" y="5184"/>
                      </a:lnTo>
                      <a:lnTo>
                        <a:pt x="4242" y="5253"/>
                      </a:lnTo>
                      <a:lnTo>
                        <a:pt x="4164" y="5306"/>
                      </a:lnTo>
                      <a:lnTo>
                        <a:pt x="4086" y="5276"/>
                      </a:lnTo>
                      <a:lnTo>
                        <a:pt x="3981" y="5334"/>
                      </a:lnTo>
                      <a:lnTo>
                        <a:pt x="3962" y="5358"/>
                      </a:lnTo>
                      <a:lnTo>
                        <a:pt x="3861" y="5315"/>
                      </a:lnTo>
                      <a:lnTo>
                        <a:pt x="3840" y="5249"/>
                      </a:lnTo>
                      <a:lnTo>
                        <a:pt x="3972" y="5198"/>
                      </a:lnTo>
                      <a:lnTo>
                        <a:pt x="4133" y="5223"/>
                      </a:lnTo>
                      <a:lnTo>
                        <a:pt x="4257" y="5070"/>
                      </a:lnTo>
                      <a:lnTo>
                        <a:pt x="4365" y="5072"/>
                      </a:lnTo>
                      <a:lnTo>
                        <a:pt x="4547" y="4974"/>
                      </a:lnTo>
                      <a:lnTo>
                        <a:pt x="4491" y="4895"/>
                      </a:lnTo>
                      <a:lnTo>
                        <a:pt x="4493" y="4839"/>
                      </a:lnTo>
                      <a:lnTo>
                        <a:pt x="4619" y="4928"/>
                      </a:lnTo>
                      <a:lnTo>
                        <a:pt x="4632" y="5025"/>
                      </a:lnTo>
                      <a:lnTo>
                        <a:pt x="4730" y="5057"/>
                      </a:lnTo>
                      <a:lnTo>
                        <a:pt x="4862" y="5019"/>
                      </a:lnTo>
                      <a:lnTo>
                        <a:pt x="5010" y="4929"/>
                      </a:lnTo>
                      <a:lnTo>
                        <a:pt x="5150" y="4826"/>
                      </a:lnTo>
                      <a:lnTo>
                        <a:pt x="5288" y="4623"/>
                      </a:lnTo>
                      <a:lnTo>
                        <a:pt x="5270" y="4562"/>
                      </a:lnTo>
                      <a:lnTo>
                        <a:pt x="5222" y="4538"/>
                      </a:lnTo>
                      <a:lnTo>
                        <a:pt x="5166" y="4542"/>
                      </a:lnTo>
                      <a:lnTo>
                        <a:pt x="5174" y="4482"/>
                      </a:lnTo>
                      <a:lnTo>
                        <a:pt x="5220" y="4383"/>
                      </a:lnTo>
                      <a:lnTo>
                        <a:pt x="5280" y="4323"/>
                      </a:lnTo>
                      <a:lnTo>
                        <a:pt x="5252" y="4296"/>
                      </a:lnTo>
                      <a:lnTo>
                        <a:pt x="5168" y="4295"/>
                      </a:lnTo>
                      <a:lnTo>
                        <a:pt x="5109" y="4305"/>
                      </a:lnTo>
                      <a:lnTo>
                        <a:pt x="5031" y="4326"/>
                      </a:lnTo>
                      <a:lnTo>
                        <a:pt x="4931" y="4301"/>
                      </a:lnTo>
                      <a:lnTo>
                        <a:pt x="4856" y="4335"/>
                      </a:lnTo>
                      <a:lnTo>
                        <a:pt x="4742" y="4328"/>
                      </a:lnTo>
                      <a:lnTo>
                        <a:pt x="4688" y="4293"/>
                      </a:lnTo>
                      <a:lnTo>
                        <a:pt x="4739" y="4271"/>
                      </a:lnTo>
                      <a:lnTo>
                        <a:pt x="4827" y="4269"/>
                      </a:lnTo>
                      <a:lnTo>
                        <a:pt x="4941" y="4215"/>
                      </a:lnTo>
                      <a:lnTo>
                        <a:pt x="5031" y="4275"/>
                      </a:lnTo>
                      <a:lnTo>
                        <a:pt x="5127" y="4239"/>
                      </a:lnTo>
                      <a:lnTo>
                        <a:pt x="5198" y="4242"/>
                      </a:lnTo>
                      <a:lnTo>
                        <a:pt x="5190" y="4146"/>
                      </a:lnTo>
                      <a:lnTo>
                        <a:pt x="5088" y="4095"/>
                      </a:lnTo>
                      <a:lnTo>
                        <a:pt x="4991" y="4083"/>
                      </a:lnTo>
                      <a:lnTo>
                        <a:pt x="4919" y="3993"/>
                      </a:lnTo>
                      <a:lnTo>
                        <a:pt x="4872" y="3948"/>
                      </a:lnTo>
                      <a:lnTo>
                        <a:pt x="4889" y="3884"/>
                      </a:lnTo>
                      <a:lnTo>
                        <a:pt x="4838" y="3872"/>
                      </a:lnTo>
                      <a:lnTo>
                        <a:pt x="4836" y="3848"/>
                      </a:lnTo>
                      <a:lnTo>
                        <a:pt x="4917" y="3864"/>
                      </a:lnTo>
                      <a:lnTo>
                        <a:pt x="4919" y="3932"/>
                      </a:lnTo>
                      <a:lnTo>
                        <a:pt x="4985" y="4010"/>
                      </a:lnTo>
                      <a:lnTo>
                        <a:pt x="5081" y="4047"/>
                      </a:lnTo>
                      <a:lnTo>
                        <a:pt x="5172" y="4068"/>
                      </a:lnTo>
                      <a:lnTo>
                        <a:pt x="5235" y="4100"/>
                      </a:lnTo>
                      <a:lnTo>
                        <a:pt x="5225" y="4199"/>
                      </a:lnTo>
                      <a:lnTo>
                        <a:pt x="5339" y="4263"/>
                      </a:lnTo>
                      <a:lnTo>
                        <a:pt x="5334" y="4341"/>
                      </a:lnTo>
                      <a:lnTo>
                        <a:pt x="5396" y="4241"/>
                      </a:lnTo>
                      <a:lnTo>
                        <a:pt x="5508" y="4157"/>
                      </a:lnTo>
                      <a:lnTo>
                        <a:pt x="5493" y="4110"/>
                      </a:lnTo>
                      <a:lnTo>
                        <a:pt x="5444" y="4050"/>
                      </a:lnTo>
                      <a:lnTo>
                        <a:pt x="5364" y="3924"/>
                      </a:lnTo>
                      <a:lnTo>
                        <a:pt x="5424" y="3936"/>
                      </a:lnTo>
                      <a:lnTo>
                        <a:pt x="5457" y="3999"/>
                      </a:lnTo>
                      <a:lnTo>
                        <a:pt x="5493" y="4055"/>
                      </a:lnTo>
                      <a:lnTo>
                        <a:pt x="5543" y="4101"/>
                      </a:lnTo>
                      <a:lnTo>
                        <a:pt x="5606" y="4040"/>
                      </a:lnTo>
                      <a:lnTo>
                        <a:pt x="5694" y="3866"/>
                      </a:lnTo>
                      <a:lnTo>
                        <a:pt x="5795" y="3740"/>
                      </a:lnTo>
                      <a:lnTo>
                        <a:pt x="5907" y="3713"/>
                      </a:lnTo>
                      <a:lnTo>
                        <a:pt x="6005" y="3660"/>
                      </a:lnTo>
                      <a:lnTo>
                        <a:pt x="5999" y="3521"/>
                      </a:lnTo>
                      <a:lnTo>
                        <a:pt x="6017" y="3374"/>
                      </a:lnTo>
                      <a:lnTo>
                        <a:pt x="6057" y="3279"/>
                      </a:lnTo>
                      <a:lnTo>
                        <a:pt x="6069" y="3041"/>
                      </a:lnTo>
                      <a:lnTo>
                        <a:pt x="6062" y="2912"/>
                      </a:lnTo>
                      <a:lnTo>
                        <a:pt x="6099" y="2775"/>
                      </a:lnTo>
                      <a:lnTo>
                        <a:pt x="6192" y="2688"/>
                      </a:lnTo>
                      <a:lnTo>
                        <a:pt x="6195" y="2634"/>
                      </a:lnTo>
                      <a:lnTo>
                        <a:pt x="6261" y="2415"/>
                      </a:lnTo>
                      <a:lnTo>
                        <a:pt x="6312" y="2298"/>
                      </a:lnTo>
                      <a:lnTo>
                        <a:pt x="6284" y="2190"/>
                      </a:lnTo>
                      <a:lnTo>
                        <a:pt x="6312" y="2090"/>
                      </a:lnTo>
                      <a:lnTo>
                        <a:pt x="6339" y="2016"/>
                      </a:lnTo>
                      <a:lnTo>
                        <a:pt x="6392" y="1985"/>
                      </a:lnTo>
                      <a:lnTo>
                        <a:pt x="6345" y="1928"/>
                      </a:lnTo>
                      <a:lnTo>
                        <a:pt x="6294" y="1803"/>
                      </a:lnTo>
                      <a:lnTo>
                        <a:pt x="6284" y="1620"/>
                      </a:lnTo>
                      <a:lnTo>
                        <a:pt x="6251" y="1499"/>
                      </a:lnTo>
                      <a:lnTo>
                        <a:pt x="6296" y="1463"/>
                      </a:lnTo>
                      <a:lnTo>
                        <a:pt x="6278" y="1338"/>
                      </a:lnTo>
                      <a:lnTo>
                        <a:pt x="6150" y="1035"/>
                      </a:lnTo>
                      <a:lnTo>
                        <a:pt x="6092" y="914"/>
                      </a:lnTo>
                      <a:lnTo>
                        <a:pt x="5825" y="671"/>
                      </a:lnTo>
                      <a:lnTo>
                        <a:pt x="5447" y="371"/>
                      </a:lnTo>
                      <a:lnTo>
                        <a:pt x="5144" y="182"/>
                      </a:lnTo>
                      <a:lnTo>
                        <a:pt x="4961" y="126"/>
                      </a:lnTo>
                      <a:lnTo>
                        <a:pt x="4713" y="122"/>
                      </a:lnTo>
                      <a:lnTo>
                        <a:pt x="4485" y="63"/>
                      </a:lnTo>
                      <a:lnTo>
                        <a:pt x="4293" y="0"/>
                      </a:lnTo>
                      <a:lnTo>
                        <a:pt x="4238" y="24"/>
                      </a:lnTo>
                      <a:lnTo>
                        <a:pt x="4382" y="80"/>
                      </a:lnTo>
                      <a:close/>
                    </a:path>
                  </a:pathLst>
                </a:custGeom>
                <a:solidFill>
                  <a:srgbClr val="EEECE1">
                    <a:lumMod val="75000"/>
                  </a:srgb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latin typeface="Arial"/>
                    <a:ea typeface="黑体" panose="02010609060101010101" pitchFamily="49" charset="-122"/>
                    <a:cs typeface="+mn-cs"/>
                  </a:endParaRPr>
                </a:p>
              </p:txBody>
            </p:sp>
            <p:sp>
              <p:nvSpPr>
                <p:cNvPr id="96" name="任意多边形 130">
                  <a:extLst>
                    <a:ext uri="{FF2B5EF4-FFF2-40B4-BE49-F238E27FC236}">
                      <a16:creationId xmlns:a16="http://schemas.microsoft.com/office/drawing/2014/main" id="{1C5505EC-9474-430B-A4BA-91824B1F0665}"/>
                    </a:ext>
                  </a:extLst>
                </p:cNvPr>
                <p:cNvSpPr>
                  <a:spLocks/>
                </p:cNvSpPr>
                <p:nvPr/>
              </p:nvSpPr>
              <p:spPr bwMode="auto">
                <a:xfrm>
                  <a:off x="5568800" y="5133459"/>
                  <a:ext cx="70850" cy="57785"/>
                </a:xfrm>
                <a:custGeom>
                  <a:avLst/>
                  <a:gdLst>
                    <a:gd name="T0" fmla="*/ 0 w 547220"/>
                    <a:gd name="T1" fmla="*/ 0 h 440631"/>
                    <a:gd name="T2" fmla="*/ 0 w 547220"/>
                    <a:gd name="T3" fmla="*/ 0 h 440631"/>
                    <a:gd name="T4" fmla="*/ 0 w 547220"/>
                    <a:gd name="T5" fmla="*/ 0 h 440631"/>
                    <a:gd name="T6" fmla="*/ 0 w 547220"/>
                    <a:gd name="T7" fmla="*/ 0 h 440631"/>
                    <a:gd name="T8" fmla="*/ 0 w 547220"/>
                    <a:gd name="T9" fmla="*/ 0 h 440631"/>
                    <a:gd name="T10" fmla="*/ 0 w 547220"/>
                    <a:gd name="T11" fmla="*/ 0 h 440631"/>
                    <a:gd name="T12" fmla="*/ 0 w 547220"/>
                    <a:gd name="T13" fmla="*/ 0 h 440631"/>
                    <a:gd name="T14" fmla="*/ 0 w 547220"/>
                    <a:gd name="T15" fmla="*/ 0 h 440631"/>
                    <a:gd name="T16" fmla="*/ 0 w 547220"/>
                    <a:gd name="T17" fmla="*/ 0 h 440631"/>
                    <a:gd name="T18" fmla="*/ 0 w 547220"/>
                    <a:gd name="T19" fmla="*/ 0 h 440631"/>
                    <a:gd name="T20" fmla="*/ 0 w 547220"/>
                    <a:gd name="T21" fmla="*/ 0 h 440631"/>
                    <a:gd name="T22" fmla="*/ 0 w 547220"/>
                    <a:gd name="T23" fmla="*/ 0 h 440631"/>
                    <a:gd name="T24" fmla="*/ 0 w 547220"/>
                    <a:gd name="T25" fmla="*/ 0 h 440631"/>
                    <a:gd name="T26" fmla="*/ 0 w 547220"/>
                    <a:gd name="T27" fmla="*/ 0 h 440631"/>
                    <a:gd name="T28" fmla="*/ 0 w 547220"/>
                    <a:gd name="T29" fmla="*/ 0 h 440631"/>
                    <a:gd name="T30" fmla="*/ 0 w 547220"/>
                    <a:gd name="T31" fmla="*/ 0 h 4406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7220"/>
                    <a:gd name="T49" fmla="*/ 0 h 440631"/>
                    <a:gd name="T50" fmla="*/ 547220 w 547220"/>
                    <a:gd name="T51" fmla="*/ 440631 h 4406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7220" h="440631">
                      <a:moveTo>
                        <a:pt x="547220" y="38101"/>
                      </a:moveTo>
                      <a:lnTo>
                        <a:pt x="511498" y="121445"/>
                      </a:lnTo>
                      <a:lnTo>
                        <a:pt x="444824" y="185738"/>
                      </a:lnTo>
                      <a:lnTo>
                        <a:pt x="344812" y="268512"/>
                      </a:lnTo>
                      <a:lnTo>
                        <a:pt x="256036" y="345381"/>
                      </a:lnTo>
                      <a:lnTo>
                        <a:pt x="147069" y="440631"/>
                      </a:lnTo>
                      <a:lnTo>
                        <a:pt x="54200" y="414436"/>
                      </a:lnTo>
                      <a:lnTo>
                        <a:pt x="0" y="372144"/>
                      </a:lnTo>
                      <a:lnTo>
                        <a:pt x="50579" y="291182"/>
                      </a:lnTo>
                      <a:lnTo>
                        <a:pt x="54771" y="194121"/>
                      </a:lnTo>
                      <a:lnTo>
                        <a:pt x="135163" y="201836"/>
                      </a:lnTo>
                      <a:lnTo>
                        <a:pt x="175074" y="82773"/>
                      </a:lnTo>
                      <a:lnTo>
                        <a:pt x="267372" y="45243"/>
                      </a:lnTo>
                      <a:lnTo>
                        <a:pt x="376909" y="26193"/>
                      </a:lnTo>
                      <a:lnTo>
                        <a:pt x="502545" y="0"/>
                      </a:lnTo>
                      <a:lnTo>
                        <a:pt x="547220" y="38101"/>
                      </a:lnTo>
                      <a:close/>
                    </a:path>
                  </a:pathLst>
                </a:custGeom>
                <a:solidFill>
                  <a:srgbClr val="73BC44"/>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latin typeface="Arial"/>
                    <a:ea typeface="黑体" panose="02010609060101010101" pitchFamily="49" charset="-122"/>
                    <a:cs typeface="+mn-cs"/>
                  </a:endParaRPr>
                </a:p>
              </p:txBody>
            </p:sp>
          </p:grpSp>
          <p:grpSp>
            <p:nvGrpSpPr>
              <p:cNvPr id="83" name="组合 76">
                <a:extLst>
                  <a:ext uri="{FF2B5EF4-FFF2-40B4-BE49-F238E27FC236}">
                    <a16:creationId xmlns:a16="http://schemas.microsoft.com/office/drawing/2014/main" id="{2061646B-AEE6-46B5-AE83-FA6593C4893D}"/>
                  </a:ext>
                </a:extLst>
              </p:cNvPr>
              <p:cNvGrpSpPr/>
              <p:nvPr/>
            </p:nvGrpSpPr>
            <p:grpSpPr>
              <a:xfrm>
                <a:off x="4104840" y="4657209"/>
                <a:ext cx="1846263" cy="1410653"/>
                <a:chOff x="2940050" y="4359275"/>
                <a:chExt cx="1846263" cy="1410653"/>
              </a:xfrm>
            </p:grpSpPr>
            <p:sp>
              <p:nvSpPr>
                <p:cNvPr id="92" name="任意多边形 4">
                  <a:extLst>
                    <a:ext uri="{FF2B5EF4-FFF2-40B4-BE49-F238E27FC236}">
                      <a16:creationId xmlns:a16="http://schemas.microsoft.com/office/drawing/2014/main" id="{77F37203-DA55-43CB-8088-FE6B5F3B9012}"/>
                    </a:ext>
                  </a:extLst>
                </p:cNvPr>
                <p:cNvSpPr>
                  <a:spLocks/>
                </p:cNvSpPr>
                <p:nvPr/>
              </p:nvSpPr>
              <p:spPr bwMode="auto">
                <a:xfrm>
                  <a:off x="2940050" y="4359275"/>
                  <a:ext cx="1846263" cy="1298575"/>
                </a:xfrm>
                <a:custGeom>
                  <a:avLst/>
                  <a:gdLst>
                    <a:gd name="T0" fmla="*/ 85869748 w 5816"/>
                    <a:gd name="T1" fmla="*/ 0 h 4093"/>
                    <a:gd name="T2" fmla="*/ 0 w 5816"/>
                    <a:gd name="T3" fmla="*/ 85773430 h 4093"/>
                    <a:gd name="T4" fmla="*/ 85869748 w 5816"/>
                    <a:gd name="T5" fmla="*/ 85773430 h 4093"/>
                    <a:gd name="T6" fmla="*/ 85869748 w 5816"/>
                    <a:gd name="T7" fmla="*/ 0 h 4093"/>
                    <a:gd name="T8" fmla="*/ 0 60000 65536"/>
                    <a:gd name="T9" fmla="*/ 0 60000 65536"/>
                    <a:gd name="T10" fmla="*/ 0 60000 65536"/>
                    <a:gd name="T11" fmla="*/ 0 60000 65536"/>
                    <a:gd name="T12" fmla="*/ 0 w 5816"/>
                    <a:gd name="T13" fmla="*/ 0 h 4093"/>
                    <a:gd name="T14" fmla="*/ 5816 w 5816"/>
                    <a:gd name="T15" fmla="*/ 4093 h 4093"/>
                  </a:gdLst>
                  <a:ahLst/>
                  <a:cxnLst>
                    <a:cxn ang="T8">
                      <a:pos x="T0" y="T1"/>
                    </a:cxn>
                    <a:cxn ang="T9">
                      <a:pos x="T2" y="T3"/>
                    </a:cxn>
                    <a:cxn ang="T10">
                      <a:pos x="T4" y="T5"/>
                    </a:cxn>
                    <a:cxn ang="T11">
                      <a:pos x="T6" y="T7"/>
                    </a:cxn>
                  </a:cxnLst>
                  <a:rect l="T12" t="T13" r="T14" b="T15"/>
                  <a:pathLst>
                    <a:path w="5816" h="4093">
                      <a:moveTo>
                        <a:pt x="474" y="617"/>
                      </a:moveTo>
                      <a:lnTo>
                        <a:pt x="495" y="609"/>
                      </a:lnTo>
                      <a:lnTo>
                        <a:pt x="540" y="646"/>
                      </a:lnTo>
                      <a:lnTo>
                        <a:pt x="563" y="679"/>
                      </a:lnTo>
                      <a:lnTo>
                        <a:pt x="586" y="630"/>
                      </a:lnTo>
                      <a:lnTo>
                        <a:pt x="625" y="635"/>
                      </a:lnTo>
                      <a:lnTo>
                        <a:pt x="658" y="623"/>
                      </a:lnTo>
                      <a:lnTo>
                        <a:pt x="670" y="580"/>
                      </a:lnTo>
                      <a:lnTo>
                        <a:pt x="711" y="570"/>
                      </a:lnTo>
                      <a:lnTo>
                        <a:pt x="718" y="529"/>
                      </a:lnTo>
                      <a:lnTo>
                        <a:pt x="742" y="453"/>
                      </a:lnTo>
                      <a:lnTo>
                        <a:pt x="745" y="419"/>
                      </a:lnTo>
                      <a:lnTo>
                        <a:pt x="750" y="369"/>
                      </a:lnTo>
                      <a:lnTo>
                        <a:pt x="782" y="281"/>
                      </a:lnTo>
                      <a:lnTo>
                        <a:pt x="833" y="294"/>
                      </a:lnTo>
                      <a:lnTo>
                        <a:pt x="837" y="254"/>
                      </a:lnTo>
                      <a:lnTo>
                        <a:pt x="882" y="239"/>
                      </a:lnTo>
                      <a:lnTo>
                        <a:pt x="915" y="267"/>
                      </a:lnTo>
                      <a:lnTo>
                        <a:pt x="935" y="306"/>
                      </a:lnTo>
                      <a:lnTo>
                        <a:pt x="988" y="274"/>
                      </a:lnTo>
                      <a:lnTo>
                        <a:pt x="968" y="250"/>
                      </a:lnTo>
                      <a:lnTo>
                        <a:pt x="929" y="232"/>
                      </a:lnTo>
                      <a:lnTo>
                        <a:pt x="962" y="201"/>
                      </a:lnTo>
                      <a:lnTo>
                        <a:pt x="996" y="190"/>
                      </a:lnTo>
                      <a:lnTo>
                        <a:pt x="1019" y="143"/>
                      </a:lnTo>
                      <a:lnTo>
                        <a:pt x="1023" y="107"/>
                      </a:lnTo>
                      <a:lnTo>
                        <a:pt x="1141" y="260"/>
                      </a:lnTo>
                      <a:lnTo>
                        <a:pt x="1174" y="287"/>
                      </a:lnTo>
                      <a:lnTo>
                        <a:pt x="1070" y="309"/>
                      </a:lnTo>
                      <a:lnTo>
                        <a:pt x="1051" y="336"/>
                      </a:lnTo>
                      <a:lnTo>
                        <a:pt x="1088" y="359"/>
                      </a:lnTo>
                      <a:lnTo>
                        <a:pt x="1070" y="387"/>
                      </a:lnTo>
                      <a:lnTo>
                        <a:pt x="1063" y="417"/>
                      </a:lnTo>
                      <a:lnTo>
                        <a:pt x="1111" y="453"/>
                      </a:lnTo>
                      <a:lnTo>
                        <a:pt x="1104" y="484"/>
                      </a:lnTo>
                      <a:lnTo>
                        <a:pt x="1123" y="529"/>
                      </a:lnTo>
                      <a:lnTo>
                        <a:pt x="1116" y="588"/>
                      </a:lnTo>
                      <a:lnTo>
                        <a:pt x="1123" y="621"/>
                      </a:lnTo>
                      <a:lnTo>
                        <a:pt x="1192" y="595"/>
                      </a:lnTo>
                      <a:lnTo>
                        <a:pt x="1225" y="619"/>
                      </a:lnTo>
                      <a:lnTo>
                        <a:pt x="1280" y="617"/>
                      </a:lnTo>
                      <a:lnTo>
                        <a:pt x="1321" y="587"/>
                      </a:lnTo>
                      <a:lnTo>
                        <a:pt x="1369" y="567"/>
                      </a:lnTo>
                      <a:lnTo>
                        <a:pt x="1390" y="514"/>
                      </a:lnTo>
                      <a:lnTo>
                        <a:pt x="1366" y="481"/>
                      </a:lnTo>
                      <a:lnTo>
                        <a:pt x="1392" y="438"/>
                      </a:lnTo>
                      <a:lnTo>
                        <a:pt x="1456" y="415"/>
                      </a:lnTo>
                      <a:lnTo>
                        <a:pt x="1487" y="389"/>
                      </a:lnTo>
                      <a:lnTo>
                        <a:pt x="1528" y="385"/>
                      </a:lnTo>
                      <a:lnTo>
                        <a:pt x="1528" y="344"/>
                      </a:lnTo>
                      <a:lnTo>
                        <a:pt x="1619" y="365"/>
                      </a:lnTo>
                      <a:lnTo>
                        <a:pt x="1647" y="350"/>
                      </a:lnTo>
                      <a:lnTo>
                        <a:pt x="1681" y="342"/>
                      </a:lnTo>
                      <a:lnTo>
                        <a:pt x="1748" y="485"/>
                      </a:lnTo>
                      <a:lnTo>
                        <a:pt x="1785" y="474"/>
                      </a:lnTo>
                      <a:lnTo>
                        <a:pt x="1816" y="448"/>
                      </a:lnTo>
                      <a:lnTo>
                        <a:pt x="1841" y="417"/>
                      </a:lnTo>
                      <a:lnTo>
                        <a:pt x="1832" y="381"/>
                      </a:lnTo>
                      <a:lnTo>
                        <a:pt x="1880" y="353"/>
                      </a:lnTo>
                      <a:lnTo>
                        <a:pt x="1840" y="307"/>
                      </a:lnTo>
                      <a:lnTo>
                        <a:pt x="1814" y="262"/>
                      </a:lnTo>
                      <a:lnTo>
                        <a:pt x="1787" y="226"/>
                      </a:lnTo>
                      <a:lnTo>
                        <a:pt x="1820" y="197"/>
                      </a:lnTo>
                      <a:lnTo>
                        <a:pt x="1869" y="196"/>
                      </a:lnTo>
                      <a:lnTo>
                        <a:pt x="1880" y="171"/>
                      </a:lnTo>
                      <a:lnTo>
                        <a:pt x="1930" y="122"/>
                      </a:lnTo>
                      <a:lnTo>
                        <a:pt x="1975" y="87"/>
                      </a:lnTo>
                      <a:lnTo>
                        <a:pt x="2009" y="92"/>
                      </a:lnTo>
                      <a:lnTo>
                        <a:pt x="2056" y="51"/>
                      </a:lnTo>
                      <a:lnTo>
                        <a:pt x="2096" y="7"/>
                      </a:lnTo>
                      <a:lnTo>
                        <a:pt x="2142" y="0"/>
                      </a:lnTo>
                      <a:lnTo>
                        <a:pt x="2164" y="38"/>
                      </a:lnTo>
                      <a:lnTo>
                        <a:pt x="2195" y="48"/>
                      </a:lnTo>
                      <a:lnTo>
                        <a:pt x="2215" y="65"/>
                      </a:lnTo>
                      <a:lnTo>
                        <a:pt x="2212" y="113"/>
                      </a:lnTo>
                      <a:lnTo>
                        <a:pt x="2193" y="141"/>
                      </a:lnTo>
                      <a:lnTo>
                        <a:pt x="2229" y="192"/>
                      </a:lnTo>
                      <a:lnTo>
                        <a:pt x="2251" y="189"/>
                      </a:lnTo>
                      <a:lnTo>
                        <a:pt x="2274" y="228"/>
                      </a:lnTo>
                      <a:lnTo>
                        <a:pt x="2281" y="257"/>
                      </a:lnTo>
                      <a:lnTo>
                        <a:pt x="2244" y="304"/>
                      </a:lnTo>
                      <a:lnTo>
                        <a:pt x="2200" y="346"/>
                      </a:lnTo>
                      <a:lnTo>
                        <a:pt x="2194" y="370"/>
                      </a:lnTo>
                      <a:lnTo>
                        <a:pt x="2158" y="416"/>
                      </a:lnTo>
                      <a:lnTo>
                        <a:pt x="2189" y="450"/>
                      </a:lnTo>
                      <a:lnTo>
                        <a:pt x="2197" y="471"/>
                      </a:lnTo>
                      <a:lnTo>
                        <a:pt x="2193" y="531"/>
                      </a:lnTo>
                      <a:lnTo>
                        <a:pt x="2160" y="561"/>
                      </a:lnTo>
                      <a:lnTo>
                        <a:pt x="2183" y="628"/>
                      </a:lnTo>
                      <a:lnTo>
                        <a:pt x="2179" y="658"/>
                      </a:lnTo>
                      <a:lnTo>
                        <a:pt x="2152" y="671"/>
                      </a:lnTo>
                      <a:lnTo>
                        <a:pt x="2109" y="790"/>
                      </a:lnTo>
                      <a:lnTo>
                        <a:pt x="2122" y="826"/>
                      </a:lnTo>
                      <a:lnTo>
                        <a:pt x="2156" y="821"/>
                      </a:lnTo>
                      <a:lnTo>
                        <a:pt x="2206" y="872"/>
                      </a:lnTo>
                      <a:lnTo>
                        <a:pt x="2242" y="860"/>
                      </a:lnTo>
                      <a:lnTo>
                        <a:pt x="2315" y="907"/>
                      </a:lnTo>
                      <a:lnTo>
                        <a:pt x="2384" y="1013"/>
                      </a:lnTo>
                      <a:lnTo>
                        <a:pt x="2350" y="1009"/>
                      </a:lnTo>
                      <a:lnTo>
                        <a:pt x="2309" y="1078"/>
                      </a:lnTo>
                      <a:lnTo>
                        <a:pt x="2260" y="1053"/>
                      </a:lnTo>
                      <a:lnTo>
                        <a:pt x="2219" y="1052"/>
                      </a:lnTo>
                      <a:lnTo>
                        <a:pt x="2185" y="1059"/>
                      </a:lnTo>
                      <a:lnTo>
                        <a:pt x="2145" y="1025"/>
                      </a:lnTo>
                      <a:lnTo>
                        <a:pt x="2122" y="993"/>
                      </a:lnTo>
                      <a:lnTo>
                        <a:pt x="2118" y="941"/>
                      </a:lnTo>
                      <a:lnTo>
                        <a:pt x="2085" y="941"/>
                      </a:lnTo>
                      <a:lnTo>
                        <a:pt x="2028" y="990"/>
                      </a:lnTo>
                      <a:lnTo>
                        <a:pt x="2071" y="1035"/>
                      </a:lnTo>
                      <a:lnTo>
                        <a:pt x="2105" y="1048"/>
                      </a:lnTo>
                      <a:lnTo>
                        <a:pt x="2134" y="1094"/>
                      </a:lnTo>
                      <a:lnTo>
                        <a:pt x="2162" y="1182"/>
                      </a:lnTo>
                      <a:lnTo>
                        <a:pt x="2224" y="1222"/>
                      </a:lnTo>
                      <a:lnTo>
                        <a:pt x="2260" y="1235"/>
                      </a:lnTo>
                      <a:lnTo>
                        <a:pt x="2311" y="1230"/>
                      </a:lnTo>
                      <a:lnTo>
                        <a:pt x="2324" y="1256"/>
                      </a:lnTo>
                      <a:lnTo>
                        <a:pt x="2363" y="1264"/>
                      </a:lnTo>
                      <a:lnTo>
                        <a:pt x="2352" y="1329"/>
                      </a:lnTo>
                      <a:lnTo>
                        <a:pt x="2380" y="1361"/>
                      </a:lnTo>
                      <a:lnTo>
                        <a:pt x="2380" y="1418"/>
                      </a:lnTo>
                      <a:lnTo>
                        <a:pt x="2446" y="1426"/>
                      </a:lnTo>
                      <a:lnTo>
                        <a:pt x="2442" y="1459"/>
                      </a:lnTo>
                      <a:lnTo>
                        <a:pt x="2395" y="1483"/>
                      </a:lnTo>
                      <a:lnTo>
                        <a:pt x="2395" y="1546"/>
                      </a:lnTo>
                      <a:lnTo>
                        <a:pt x="2425" y="1636"/>
                      </a:lnTo>
                      <a:lnTo>
                        <a:pt x="2465" y="1637"/>
                      </a:lnTo>
                      <a:lnTo>
                        <a:pt x="2512" y="1752"/>
                      </a:lnTo>
                      <a:lnTo>
                        <a:pt x="2474" y="1797"/>
                      </a:lnTo>
                      <a:lnTo>
                        <a:pt x="2495" y="1864"/>
                      </a:lnTo>
                      <a:lnTo>
                        <a:pt x="2479" y="1906"/>
                      </a:lnTo>
                      <a:lnTo>
                        <a:pt x="2472" y="1972"/>
                      </a:lnTo>
                      <a:lnTo>
                        <a:pt x="2535" y="2010"/>
                      </a:lnTo>
                      <a:lnTo>
                        <a:pt x="2570" y="2075"/>
                      </a:lnTo>
                      <a:lnTo>
                        <a:pt x="2609" y="2077"/>
                      </a:lnTo>
                      <a:lnTo>
                        <a:pt x="2668" y="2115"/>
                      </a:lnTo>
                      <a:lnTo>
                        <a:pt x="2675" y="2140"/>
                      </a:lnTo>
                      <a:lnTo>
                        <a:pt x="2725" y="2134"/>
                      </a:lnTo>
                      <a:lnTo>
                        <a:pt x="2766" y="2174"/>
                      </a:lnTo>
                      <a:lnTo>
                        <a:pt x="2813" y="2199"/>
                      </a:lnTo>
                      <a:lnTo>
                        <a:pt x="2762" y="2321"/>
                      </a:lnTo>
                      <a:lnTo>
                        <a:pt x="2787" y="2354"/>
                      </a:lnTo>
                      <a:lnTo>
                        <a:pt x="2821" y="2303"/>
                      </a:lnTo>
                      <a:lnTo>
                        <a:pt x="2849" y="2258"/>
                      </a:lnTo>
                      <a:lnTo>
                        <a:pt x="2903" y="2206"/>
                      </a:lnTo>
                      <a:lnTo>
                        <a:pt x="2925" y="2252"/>
                      </a:lnTo>
                      <a:lnTo>
                        <a:pt x="2966" y="2293"/>
                      </a:lnTo>
                      <a:lnTo>
                        <a:pt x="2942" y="2328"/>
                      </a:lnTo>
                      <a:lnTo>
                        <a:pt x="2955" y="2334"/>
                      </a:lnTo>
                      <a:lnTo>
                        <a:pt x="2997" y="2309"/>
                      </a:lnTo>
                      <a:lnTo>
                        <a:pt x="3070" y="2360"/>
                      </a:lnTo>
                      <a:lnTo>
                        <a:pt x="3070" y="2409"/>
                      </a:lnTo>
                      <a:lnTo>
                        <a:pt x="3135" y="2456"/>
                      </a:lnTo>
                      <a:lnTo>
                        <a:pt x="3178" y="2417"/>
                      </a:lnTo>
                      <a:lnTo>
                        <a:pt x="3204" y="2369"/>
                      </a:lnTo>
                      <a:lnTo>
                        <a:pt x="3251" y="2354"/>
                      </a:lnTo>
                      <a:lnTo>
                        <a:pt x="3268" y="2311"/>
                      </a:lnTo>
                      <a:lnTo>
                        <a:pt x="3347" y="2341"/>
                      </a:lnTo>
                      <a:lnTo>
                        <a:pt x="3360" y="2438"/>
                      </a:lnTo>
                      <a:lnTo>
                        <a:pt x="3406" y="2396"/>
                      </a:lnTo>
                      <a:lnTo>
                        <a:pt x="3425" y="2435"/>
                      </a:lnTo>
                      <a:lnTo>
                        <a:pt x="3470" y="2441"/>
                      </a:lnTo>
                      <a:lnTo>
                        <a:pt x="3498" y="2417"/>
                      </a:lnTo>
                      <a:lnTo>
                        <a:pt x="3476" y="2388"/>
                      </a:lnTo>
                      <a:lnTo>
                        <a:pt x="3506" y="2354"/>
                      </a:lnTo>
                      <a:lnTo>
                        <a:pt x="3533" y="2342"/>
                      </a:lnTo>
                      <a:lnTo>
                        <a:pt x="3539" y="2290"/>
                      </a:lnTo>
                      <a:lnTo>
                        <a:pt x="3569" y="2283"/>
                      </a:lnTo>
                      <a:lnTo>
                        <a:pt x="3579" y="2248"/>
                      </a:lnTo>
                      <a:lnTo>
                        <a:pt x="3586" y="2178"/>
                      </a:lnTo>
                      <a:lnTo>
                        <a:pt x="3603" y="2136"/>
                      </a:lnTo>
                      <a:lnTo>
                        <a:pt x="3583" y="2110"/>
                      </a:lnTo>
                      <a:lnTo>
                        <a:pt x="3584" y="2061"/>
                      </a:lnTo>
                      <a:lnTo>
                        <a:pt x="3627" y="2011"/>
                      </a:lnTo>
                      <a:lnTo>
                        <a:pt x="3673" y="1977"/>
                      </a:lnTo>
                      <a:lnTo>
                        <a:pt x="3681" y="1938"/>
                      </a:lnTo>
                      <a:lnTo>
                        <a:pt x="3705" y="1912"/>
                      </a:lnTo>
                      <a:lnTo>
                        <a:pt x="3771" y="1971"/>
                      </a:lnTo>
                      <a:lnTo>
                        <a:pt x="3805" y="1983"/>
                      </a:lnTo>
                      <a:lnTo>
                        <a:pt x="3841" y="1964"/>
                      </a:lnTo>
                      <a:lnTo>
                        <a:pt x="3879" y="1950"/>
                      </a:lnTo>
                      <a:lnTo>
                        <a:pt x="3887" y="1993"/>
                      </a:lnTo>
                      <a:lnTo>
                        <a:pt x="3926" y="2000"/>
                      </a:lnTo>
                      <a:lnTo>
                        <a:pt x="4025" y="2006"/>
                      </a:lnTo>
                      <a:lnTo>
                        <a:pt x="4066" y="1995"/>
                      </a:lnTo>
                      <a:lnTo>
                        <a:pt x="4109" y="1970"/>
                      </a:lnTo>
                      <a:lnTo>
                        <a:pt x="4112" y="1938"/>
                      </a:lnTo>
                      <a:lnTo>
                        <a:pt x="4140" y="1896"/>
                      </a:lnTo>
                      <a:lnTo>
                        <a:pt x="4184" y="1883"/>
                      </a:lnTo>
                      <a:lnTo>
                        <a:pt x="4263" y="1885"/>
                      </a:lnTo>
                      <a:lnTo>
                        <a:pt x="4348" y="1879"/>
                      </a:lnTo>
                      <a:lnTo>
                        <a:pt x="4377" y="1892"/>
                      </a:lnTo>
                      <a:lnTo>
                        <a:pt x="4482" y="1899"/>
                      </a:lnTo>
                      <a:lnTo>
                        <a:pt x="4517" y="1907"/>
                      </a:lnTo>
                      <a:lnTo>
                        <a:pt x="4549" y="1922"/>
                      </a:lnTo>
                      <a:lnTo>
                        <a:pt x="4577" y="1941"/>
                      </a:lnTo>
                      <a:lnTo>
                        <a:pt x="4564" y="1989"/>
                      </a:lnTo>
                      <a:lnTo>
                        <a:pt x="4537" y="2011"/>
                      </a:lnTo>
                      <a:lnTo>
                        <a:pt x="4507" y="2013"/>
                      </a:lnTo>
                      <a:lnTo>
                        <a:pt x="4466" y="2006"/>
                      </a:lnTo>
                      <a:lnTo>
                        <a:pt x="4469" y="1964"/>
                      </a:lnTo>
                      <a:lnTo>
                        <a:pt x="4421" y="1934"/>
                      </a:lnTo>
                      <a:lnTo>
                        <a:pt x="4405" y="1960"/>
                      </a:lnTo>
                      <a:lnTo>
                        <a:pt x="4382" y="2005"/>
                      </a:lnTo>
                      <a:lnTo>
                        <a:pt x="4364" y="2051"/>
                      </a:lnTo>
                      <a:lnTo>
                        <a:pt x="4392" y="2030"/>
                      </a:lnTo>
                      <a:lnTo>
                        <a:pt x="4403" y="2046"/>
                      </a:lnTo>
                      <a:lnTo>
                        <a:pt x="4362" y="2070"/>
                      </a:lnTo>
                      <a:lnTo>
                        <a:pt x="4324" y="2080"/>
                      </a:lnTo>
                      <a:lnTo>
                        <a:pt x="4278" y="2081"/>
                      </a:lnTo>
                      <a:lnTo>
                        <a:pt x="4252" y="2073"/>
                      </a:lnTo>
                      <a:lnTo>
                        <a:pt x="4171" y="2150"/>
                      </a:lnTo>
                      <a:lnTo>
                        <a:pt x="4168" y="2177"/>
                      </a:lnTo>
                      <a:lnTo>
                        <a:pt x="4197" y="2153"/>
                      </a:lnTo>
                      <a:lnTo>
                        <a:pt x="4228" y="2144"/>
                      </a:lnTo>
                      <a:lnTo>
                        <a:pt x="4238" y="2120"/>
                      </a:lnTo>
                      <a:lnTo>
                        <a:pt x="4265" y="2100"/>
                      </a:lnTo>
                      <a:lnTo>
                        <a:pt x="4299" y="2113"/>
                      </a:lnTo>
                      <a:lnTo>
                        <a:pt x="4315" y="2134"/>
                      </a:lnTo>
                      <a:lnTo>
                        <a:pt x="4394" y="2175"/>
                      </a:lnTo>
                      <a:lnTo>
                        <a:pt x="4440" y="2120"/>
                      </a:lnTo>
                      <a:lnTo>
                        <a:pt x="4484" y="2170"/>
                      </a:lnTo>
                      <a:lnTo>
                        <a:pt x="4521" y="2142"/>
                      </a:lnTo>
                      <a:lnTo>
                        <a:pt x="4491" y="2102"/>
                      </a:lnTo>
                      <a:lnTo>
                        <a:pt x="4497" y="2057"/>
                      </a:lnTo>
                      <a:lnTo>
                        <a:pt x="4521" y="2063"/>
                      </a:lnTo>
                      <a:lnTo>
                        <a:pt x="4537" y="2138"/>
                      </a:lnTo>
                      <a:lnTo>
                        <a:pt x="4566" y="2123"/>
                      </a:lnTo>
                      <a:lnTo>
                        <a:pt x="4554" y="2062"/>
                      </a:lnTo>
                      <a:lnTo>
                        <a:pt x="4566" y="2046"/>
                      </a:lnTo>
                      <a:lnTo>
                        <a:pt x="4578" y="2044"/>
                      </a:lnTo>
                      <a:lnTo>
                        <a:pt x="4590" y="2056"/>
                      </a:lnTo>
                      <a:lnTo>
                        <a:pt x="4579" y="2102"/>
                      </a:lnTo>
                      <a:lnTo>
                        <a:pt x="4635" y="2158"/>
                      </a:lnTo>
                      <a:lnTo>
                        <a:pt x="4632" y="2180"/>
                      </a:lnTo>
                      <a:lnTo>
                        <a:pt x="4623" y="2208"/>
                      </a:lnTo>
                      <a:lnTo>
                        <a:pt x="4608" y="2228"/>
                      </a:lnTo>
                      <a:lnTo>
                        <a:pt x="4585" y="2248"/>
                      </a:lnTo>
                      <a:lnTo>
                        <a:pt x="4604" y="2260"/>
                      </a:lnTo>
                      <a:lnTo>
                        <a:pt x="4639" y="2241"/>
                      </a:lnTo>
                      <a:lnTo>
                        <a:pt x="4649" y="2212"/>
                      </a:lnTo>
                      <a:lnTo>
                        <a:pt x="4691" y="2197"/>
                      </a:lnTo>
                      <a:lnTo>
                        <a:pt x="4702" y="2215"/>
                      </a:lnTo>
                      <a:lnTo>
                        <a:pt x="4715" y="2231"/>
                      </a:lnTo>
                      <a:lnTo>
                        <a:pt x="4732" y="2239"/>
                      </a:lnTo>
                      <a:lnTo>
                        <a:pt x="4757" y="2208"/>
                      </a:lnTo>
                      <a:lnTo>
                        <a:pt x="4799" y="2191"/>
                      </a:lnTo>
                      <a:lnTo>
                        <a:pt x="4857" y="2219"/>
                      </a:lnTo>
                      <a:lnTo>
                        <a:pt x="4874" y="2248"/>
                      </a:lnTo>
                      <a:lnTo>
                        <a:pt x="4951" y="2233"/>
                      </a:lnTo>
                      <a:lnTo>
                        <a:pt x="5062" y="2237"/>
                      </a:lnTo>
                      <a:lnTo>
                        <a:pt x="5098" y="2187"/>
                      </a:lnTo>
                      <a:lnTo>
                        <a:pt x="5208" y="2160"/>
                      </a:lnTo>
                      <a:lnTo>
                        <a:pt x="5310" y="2150"/>
                      </a:lnTo>
                      <a:lnTo>
                        <a:pt x="5381" y="2126"/>
                      </a:lnTo>
                      <a:lnTo>
                        <a:pt x="5480" y="2136"/>
                      </a:lnTo>
                      <a:lnTo>
                        <a:pt x="5542" y="2117"/>
                      </a:lnTo>
                      <a:lnTo>
                        <a:pt x="5610" y="2119"/>
                      </a:lnTo>
                      <a:lnTo>
                        <a:pt x="5667" y="2099"/>
                      </a:lnTo>
                      <a:lnTo>
                        <a:pt x="5724" y="2076"/>
                      </a:lnTo>
                      <a:lnTo>
                        <a:pt x="5775" y="2068"/>
                      </a:lnTo>
                      <a:lnTo>
                        <a:pt x="5816" y="2106"/>
                      </a:lnTo>
                      <a:lnTo>
                        <a:pt x="5805" y="2193"/>
                      </a:lnTo>
                      <a:lnTo>
                        <a:pt x="5766" y="2254"/>
                      </a:lnTo>
                      <a:lnTo>
                        <a:pt x="5687" y="2256"/>
                      </a:lnTo>
                      <a:lnTo>
                        <a:pt x="5666" y="2289"/>
                      </a:lnTo>
                      <a:lnTo>
                        <a:pt x="5699" y="2327"/>
                      </a:lnTo>
                      <a:lnTo>
                        <a:pt x="5703" y="2381"/>
                      </a:lnTo>
                      <a:lnTo>
                        <a:pt x="5758" y="2511"/>
                      </a:lnTo>
                      <a:lnTo>
                        <a:pt x="5764" y="2680"/>
                      </a:lnTo>
                      <a:lnTo>
                        <a:pt x="5746" y="2745"/>
                      </a:lnTo>
                      <a:lnTo>
                        <a:pt x="5675" y="2790"/>
                      </a:lnTo>
                      <a:lnTo>
                        <a:pt x="5618" y="2827"/>
                      </a:lnTo>
                      <a:lnTo>
                        <a:pt x="5594" y="2857"/>
                      </a:lnTo>
                      <a:lnTo>
                        <a:pt x="5522" y="2892"/>
                      </a:lnTo>
                      <a:lnTo>
                        <a:pt x="5455" y="2894"/>
                      </a:lnTo>
                      <a:lnTo>
                        <a:pt x="5397" y="2963"/>
                      </a:lnTo>
                      <a:lnTo>
                        <a:pt x="5272" y="2972"/>
                      </a:lnTo>
                      <a:lnTo>
                        <a:pt x="5206" y="3000"/>
                      </a:lnTo>
                      <a:lnTo>
                        <a:pt x="5123" y="3067"/>
                      </a:lnTo>
                      <a:lnTo>
                        <a:pt x="5052" y="3155"/>
                      </a:lnTo>
                      <a:lnTo>
                        <a:pt x="5019" y="3251"/>
                      </a:lnTo>
                      <a:lnTo>
                        <a:pt x="5033" y="3328"/>
                      </a:lnTo>
                      <a:lnTo>
                        <a:pt x="5064" y="3380"/>
                      </a:lnTo>
                      <a:lnTo>
                        <a:pt x="5063" y="3407"/>
                      </a:lnTo>
                      <a:lnTo>
                        <a:pt x="5049" y="3430"/>
                      </a:lnTo>
                      <a:lnTo>
                        <a:pt x="5019" y="3435"/>
                      </a:lnTo>
                      <a:lnTo>
                        <a:pt x="4860" y="3400"/>
                      </a:lnTo>
                      <a:lnTo>
                        <a:pt x="4748" y="3373"/>
                      </a:lnTo>
                      <a:lnTo>
                        <a:pt x="4715" y="3379"/>
                      </a:lnTo>
                      <a:lnTo>
                        <a:pt x="4674" y="3340"/>
                      </a:lnTo>
                      <a:lnTo>
                        <a:pt x="4634" y="3320"/>
                      </a:lnTo>
                      <a:lnTo>
                        <a:pt x="4626" y="3347"/>
                      </a:lnTo>
                      <a:lnTo>
                        <a:pt x="4666" y="3358"/>
                      </a:lnTo>
                      <a:lnTo>
                        <a:pt x="4693" y="3393"/>
                      </a:lnTo>
                      <a:lnTo>
                        <a:pt x="4653" y="3412"/>
                      </a:lnTo>
                      <a:lnTo>
                        <a:pt x="4578" y="3482"/>
                      </a:lnTo>
                      <a:lnTo>
                        <a:pt x="4505" y="3563"/>
                      </a:lnTo>
                      <a:lnTo>
                        <a:pt x="4395" y="3597"/>
                      </a:lnTo>
                      <a:lnTo>
                        <a:pt x="4292" y="3619"/>
                      </a:lnTo>
                      <a:lnTo>
                        <a:pt x="4197" y="3661"/>
                      </a:lnTo>
                      <a:lnTo>
                        <a:pt x="4125" y="3664"/>
                      </a:lnTo>
                      <a:lnTo>
                        <a:pt x="4038" y="3695"/>
                      </a:lnTo>
                      <a:lnTo>
                        <a:pt x="3979" y="3738"/>
                      </a:lnTo>
                      <a:lnTo>
                        <a:pt x="3941" y="3807"/>
                      </a:lnTo>
                      <a:lnTo>
                        <a:pt x="3905" y="3835"/>
                      </a:lnTo>
                      <a:lnTo>
                        <a:pt x="3857" y="3895"/>
                      </a:lnTo>
                      <a:lnTo>
                        <a:pt x="3826" y="3952"/>
                      </a:lnTo>
                      <a:lnTo>
                        <a:pt x="3762" y="3950"/>
                      </a:lnTo>
                      <a:lnTo>
                        <a:pt x="3726" y="3926"/>
                      </a:lnTo>
                      <a:lnTo>
                        <a:pt x="3655" y="3893"/>
                      </a:lnTo>
                      <a:lnTo>
                        <a:pt x="3642" y="3823"/>
                      </a:lnTo>
                      <a:lnTo>
                        <a:pt x="3618" y="3818"/>
                      </a:lnTo>
                      <a:lnTo>
                        <a:pt x="3614" y="3836"/>
                      </a:lnTo>
                      <a:lnTo>
                        <a:pt x="3641" y="3886"/>
                      </a:lnTo>
                      <a:lnTo>
                        <a:pt x="3606" y="3907"/>
                      </a:lnTo>
                      <a:lnTo>
                        <a:pt x="3567" y="3873"/>
                      </a:lnTo>
                      <a:lnTo>
                        <a:pt x="3516" y="3832"/>
                      </a:lnTo>
                      <a:lnTo>
                        <a:pt x="3490" y="3827"/>
                      </a:lnTo>
                      <a:lnTo>
                        <a:pt x="3482" y="3803"/>
                      </a:lnTo>
                      <a:lnTo>
                        <a:pt x="3468" y="3771"/>
                      </a:lnTo>
                      <a:lnTo>
                        <a:pt x="3446" y="3757"/>
                      </a:lnTo>
                      <a:lnTo>
                        <a:pt x="3442" y="3771"/>
                      </a:lnTo>
                      <a:lnTo>
                        <a:pt x="3459" y="3806"/>
                      </a:lnTo>
                      <a:lnTo>
                        <a:pt x="3464" y="3846"/>
                      </a:lnTo>
                      <a:lnTo>
                        <a:pt x="3308" y="3797"/>
                      </a:lnTo>
                      <a:lnTo>
                        <a:pt x="3241" y="3770"/>
                      </a:lnTo>
                      <a:lnTo>
                        <a:pt x="3198" y="3771"/>
                      </a:lnTo>
                      <a:lnTo>
                        <a:pt x="3174" y="3757"/>
                      </a:lnTo>
                      <a:lnTo>
                        <a:pt x="3118" y="3734"/>
                      </a:lnTo>
                      <a:lnTo>
                        <a:pt x="3044" y="3732"/>
                      </a:lnTo>
                      <a:lnTo>
                        <a:pt x="3011" y="3710"/>
                      </a:lnTo>
                      <a:lnTo>
                        <a:pt x="2912" y="3716"/>
                      </a:lnTo>
                      <a:lnTo>
                        <a:pt x="2819" y="3749"/>
                      </a:lnTo>
                      <a:lnTo>
                        <a:pt x="2772" y="3762"/>
                      </a:lnTo>
                      <a:lnTo>
                        <a:pt x="2687" y="3787"/>
                      </a:lnTo>
                      <a:lnTo>
                        <a:pt x="2550" y="3791"/>
                      </a:lnTo>
                      <a:lnTo>
                        <a:pt x="2450" y="3806"/>
                      </a:lnTo>
                      <a:lnTo>
                        <a:pt x="2429" y="3782"/>
                      </a:lnTo>
                      <a:lnTo>
                        <a:pt x="2401" y="3749"/>
                      </a:lnTo>
                      <a:lnTo>
                        <a:pt x="2393" y="3707"/>
                      </a:lnTo>
                      <a:lnTo>
                        <a:pt x="2417" y="3683"/>
                      </a:lnTo>
                      <a:lnTo>
                        <a:pt x="2441" y="3671"/>
                      </a:lnTo>
                      <a:lnTo>
                        <a:pt x="2433" y="3642"/>
                      </a:lnTo>
                      <a:lnTo>
                        <a:pt x="2397" y="3661"/>
                      </a:lnTo>
                      <a:lnTo>
                        <a:pt x="2378" y="3706"/>
                      </a:lnTo>
                      <a:lnTo>
                        <a:pt x="2374" y="3760"/>
                      </a:lnTo>
                      <a:lnTo>
                        <a:pt x="2405" y="3789"/>
                      </a:lnTo>
                      <a:lnTo>
                        <a:pt x="2414" y="3816"/>
                      </a:lnTo>
                      <a:lnTo>
                        <a:pt x="2336" y="3833"/>
                      </a:lnTo>
                      <a:lnTo>
                        <a:pt x="2230" y="3864"/>
                      </a:lnTo>
                      <a:lnTo>
                        <a:pt x="2113" y="3891"/>
                      </a:lnTo>
                      <a:lnTo>
                        <a:pt x="2073" y="3918"/>
                      </a:lnTo>
                      <a:lnTo>
                        <a:pt x="2055" y="3889"/>
                      </a:lnTo>
                      <a:lnTo>
                        <a:pt x="2026" y="3907"/>
                      </a:lnTo>
                      <a:lnTo>
                        <a:pt x="2051" y="3958"/>
                      </a:lnTo>
                      <a:lnTo>
                        <a:pt x="2056" y="3983"/>
                      </a:lnTo>
                      <a:lnTo>
                        <a:pt x="2008" y="4027"/>
                      </a:lnTo>
                      <a:lnTo>
                        <a:pt x="1954" y="3978"/>
                      </a:lnTo>
                      <a:lnTo>
                        <a:pt x="1875" y="3921"/>
                      </a:lnTo>
                      <a:lnTo>
                        <a:pt x="1810" y="3901"/>
                      </a:lnTo>
                      <a:lnTo>
                        <a:pt x="1801" y="3862"/>
                      </a:lnTo>
                      <a:lnTo>
                        <a:pt x="1852" y="3801"/>
                      </a:lnTo>
                      <a:lnTo>
                        <a:pt x="1910" y="3833"/>
                      </a:lnTo>
                      <a:lnTo>
                        <a:pt x="1916" y="3797"/>
                      </a:lnTo>
                      <a:lnTo>
                        <a:pt x="1882" y="3771"/>
                      </a:lnTo>
                      <a:lnTo>
                        <a:pt x="1840" y="3787"/>
                      </a:lnTo>
                      <a:lnTo>
                        <a:pt x="1838" y="3747"/>
                      </a:lnTo>
                      <a:lnTo>
                        <a:pt x="1803" y="3719"/>
                      </a:lnTo>
                      <a:lnTo>
                        <a:pt x="1765" y="3728"/>
                      </a:lnTo>
                      <a:lnTo>
                        <a:pt x="1748" y="3697"/>
                      </a:lnTo>
                      <a:lnTo>
                        <a:pt x="1706" y="3707"/>
                      </a:lnTo>
                      <a:lnTo>
                        <a:pt x="1680" y="3728"/>
                      </a:lnTo>
                      <a:lnTo>
                        <a:pt x="1637" y="3730"/>
                      </a:lnTo>
                      <a:lnTo>
                        <a:pt x="1637" y="3760"/>
                      </a:lnTo>
                      <a:lnTo>
                        <a:pt x="1616" y="3762"/>
                      </a:lnTo>
                      <a:lnTo>
                        <a:pt x="1625" y="3744"/>
                      </a:lnTo>
                      <a:lnTo>
                        <a:pt x="1591" y="3729"/>
                      </a:lnTo>
                      <a:lnTo>
                        <a:pt x="1561" y="3723"/>
                      </a:lnTo>
                      <a:lnTo>
                        <a:pt x="1530" y="3714"/>
                      </a:lnTo>
                      <a:lnTo>
                        <a:pt x="1529" y="3734"/>
                      </a:lnTo>
                      <a:lnTo>
                        <a:pt x="1568" y="3744"/>
                      </a:lnTo>
                      <a:lnTo>
                        <a:pt x="1602" y="3749"/>
                      </a:lnTo>
                      <a:lnTo>
                        <a:pt x="1583" y="3770"/>
                      </a:lnTo>
                      <a:lnTo>
                        <a:pt x="1583" y="3787"/>
                      </a:lnTo>
                      <a:lnTo>
                        <a:pt x="1600" y="3803"/>
                      </a:lnTo>
                      <a:lnTo>
                        <a:pt x="1604" y="3842"/>
                      </a:lnTo>
                      <a:lnTo>
                        <a:pt x="1547" y="3877"/>
                      </a:lnTo>
                      <a:lnTo>
                        <a:pt x="1500" y="3877"/>
                      </a:lnTo>
                      <a:lnTo>
                        <a:pt x="1471" y="3862"/>
                      </a:lnTo>
                      <a:lnTo>
                        <a:pt x="1460" y="3830"/>
                      </a:lnTo>
                      <a:lnTo>
                        <a:pt x="1457" y="3765"/>
                      </a:lnTo>
                      <a:lnTo>
                        <a:pt x="1475" y="3737"/>
                      </a:lnTo>
                      <a:lnTo>
                        <a:pt x="1459" y="3707"/>
                      </a:lnTo>
                      <a:lnTo>
                        <a:pt x="1434" y="3709"/>
                      </a:lnTo>
                      <a:lnTo>
                        <a:pt x="1367" y="3704"/>
                      </a:lnTo>
                      <a:lnTo>
                        <a:pt x="1349" y="3680"/>
                      </a:lnTo>
                      <a:lnTo>
                        <a:pt x="1334" y="3716"/>
                      </a:lnTo>
                      <a:lnTo>
                        <a:pt x="1375" y="3731"/>
                      </a:lnTo>
                      <a:lnTo>
                        <a:pt x="1381" y="3755"/>
                      </a:lnTo>
                      <a:lnTo>
                        <a:pt x="1424" y="3800"/>
                      </a:lnTo>
                      <a:lnTo>
                        <a:pt x="1435" y="3854"/>
                      </a:lnTo>
                      <a:lnTo>
                        <a:pt x="1406" y="3895"/>
                      </a:lnTo>
                      <a:lnTo>
                        <a:pt x="1357" y="3875"/>
                      </a:lnTo>
                      <a:lnTo>
                        <a:pt x="1331" y="3858"/>
                      </a:lnTo>
                      <a:lnTo>
                        <a:pt x="1301" y="3835"/>
                      </a:lnTo>
                      <a:lnTo>
                        <a:pt x="1263" y="3799"/>
                      </a:lnTo>
                      <a:lnTo>
                        <a:pt x="1188" y="3754"/>
                      </a:lnTo>
                      <a:lnTo>
                        <a:pt x="1116" y="3726"/>
                      </a:lnTo>
                      <a:lnTo>
                        <a:pt x="1115" y="3658"/>
                      </a:lnTo>
                      <a:lnTo>
                        <a:pt x="1123" y="3619"/>
                      </a:lnTo>
                      <a:lnTo>
                        <a:pt x="1150" y="3577"/>
                      </a:lnTo>
                      <a:lnTo>
                        <a:pt x="1174" y="3564"/>
                      </a:lnTo>
                      <a:lnTo>
                        <a:pt x="1210" y="3558"/>
                      </a:lnTo>
                      <a:lnTo>
                        <a:pt x="1215" y="3548"/>
                      </a:lnTo>
                      <a:lnTo>
                        <a:pt x="1200" y="3535"/>
                      </a:lnTo>
                      <a:lnTo>
                        <a:pt x="1182" y="3511"/>
                      </a:lnTo>
                      <a:lnTo>
                        <a:pt x="1172" y="3522"/>
                      </a:lnTo>
                      <a:lnTo>
                        <a:pt x="1174" y="3547"/>
                      </a:lnTo>
                      <a:lnTo>
                        <a:pt x="1138" y="3560"/>
                      </a:lnTo>
                      <a:lnTo>
                        <a:pt x="1097" y="3632"/>
                      </a:lnTo>
                      <a:lnTo>
                        <a:pt x="1095" y="3664"/>
                      </a:lnTo>
                      <a:lnTo>
                        <a:pt x="1084" y="3695"/>
                      </a:lnTo>
                      <a:lnTo>
                        <a:pt x="1051" y="3658"/>
                      </a:lnTo>
                      <a:lnTo>
                        <a:pt x="1006" y="3619"/>
                      </a:lnTo>
                      <a:lnTo>
                        <a:pt x="996" y="3596"/>
                      </a:lnTo>
                      <a:lnTo>
                        <a:pt x="976" y="3587"/>
                      </a:lnTo>
                      <a:lnTo>
                        <a:pt x="976" y="3571"/>
                      </a:lnTo>
                      <a:lnTo>
                        <a:pt x="974" y="3559"/>
                      </a:lnTo>
                      <a:lnTo>
                        <a:pt x="946" y="3589"/>
                      </a:lnTo>
                      <a:lnTo>
                        <a:pt x="915" y="3562"/>
                      </a:lnTo>
                      <a:lnTo>
                        <a:pt x="891" y="3556"/>
                      </a:lnTo>
                      <a:lnTo>
                        <a:pt x="817" y="3518"/>
                      </a:lnTo>
                      <a:lnTo>
                        <a:pt x="791" y="3526"/>
                      </a:lnTo>
                      <a:lnTo>
                        <a:pt x="839" y="3538"/>
                      </a:lnTo>
                      <a:lnTo>
                        <a:pt x="882" y="3564"/>
                      </a:lnTo>
                      <a:lnTo>
                        <a:pt x="946" y="3636"/>
                      </a:lnTo>
                      <a:lnTo>
                        <a:pt x="1055" y="3707"/>
                      </a:lnTo>
                      <a:lnTo>
                        <a:pt x="1060" y="3746"/>
                      </a:lnTo>
                      <a:lnTo>
                        <a:pt x="1106" y="3791"/>
                      </a:lnTo>
                      <a:lnTo>
                        <a:pt x="1045" y="3873"/>
                      </a:lnTo>
                      <a:lnTo>
                        <a:pt x="964" y="3886"/>
                      </a:lnTo>
                      <a:lnTo>
                        <a:pt x="931" y="3814"/>
                      </a:lnTo>
                      <a:lnTo>
                        <a:pt x="902" y="3799"/>
                      </a:lnTo>
                      <a:lnTo>
                        <a:pt x="866" y="3770"/>
                      </a:lnTo>
                      <a:lnTo>
                        <a:pt x="858" y="3795"/>
                      </a:lnTo>
                      <a:lnTo>
                        <a:pt x="913" y="3834"/>
                      </a:lnTo>
                      <a:lnTo>
                        <a:pt x="935" y="3889"/>
                      </a:lnTo>
                      <a:lnTo>
                        <a:pt x="930" y="3913"/>
                      </a:lnTo>
                      <a:lnTo>
                        <a:pt x="868" y="3930"/>
                      </a:lnTo>
                      <a:lnTo>
                        <a:pt x="800" y="3952"/>
                      </a:lnTo>
                      <a:lnTo>
                        <a:pt x="729" y="3952"/>
                      </a:lnTo>
                      <a:lnTo>
                        <a:pt x="718" y="4014"/>
                      </a:lnTo>
                      <a:lnTo>
                        <a:pt x="652" y="4060"/>
                      </a:lnTo>
                      <a:lnTo>
                        <a:pt x="699" y="4066"/>
                      </a:lnTo>
                      <a:lnTo>
                        <a:pt x="699" y="4085"/>
                      </a:lnTo>
                      <a:lnTo>
                        <a:pt x="672" y="4093"/>
                      </a:lnTo>
                      <a:lnTo>
                        <a:pt x="622" y="4046"/>
                      </a:lnTo>
                      <a:lnTo>
                        <a:pt x="544" y="4015"/>
                      </a:lnTo>
                      <a:lnTo>
                        <a:pt x="454" y="3997"/>
                      </a:lnTo>
                      <a:lnTo>
                        <a:pt x="460" y="3963"/>
                      </a:lnTo>
                      <a:lnTo>
                        <a:pt x="407" y="3952"/>
                      </a:lnTo>
                      <a:lnTo>
                        <a:pt x="363" y="3969"/>
                      </a:lnTo>
                      <a:lnTo>
                        <a:pt x="367" y="3928"/>
                      </a:lnTo>
                      <a:lnTo>
                        <a:pt x="332" y="3888"/>
                      </a:lnTo>
                      <a:lnTo>
                        <a:pt x="292" y="3928"/>
                      </a:lnTo>
                      <a:lnTo>
                        <a:pt x="239" y="3809"/>
                      </a:lnTo>
                      <a:lnTo>
                        <a:pt x="271" y="3740"/>
                      </a:lnTo>
                      <a:lnTo>
                        <a:pt x="239" y="3663"/>
                      </a:lnTo>
                      <a:lnTo>
                        <a:pt x="189" y="3681"/>
                      </a:lnTo>
                      <a:lnTo>
                        <a:pt x="165" y="3653"/>
                      </a:lnTo>
                      <a:lnTo>
                        <a:pt x="179" y="3623"/>
                      </a:lnTo>
                      <a:lnTo>
                        <a:pt x="177" y="3573"/>
                      </a:lnTo>
                      <a:lnTo>
                        <a:pt x="228" y="3566"/>
                      </a:lnTo>
                      <a:lnTo>
                        <a:pt x="224" y="3475"/>
                      </a:lnTo>
                      <a:lnTo>
                        <a:pt x="177" y="3467"/>
                      </a:lnTo>
                      <a:lnTo>
                        <a:pt x="140" y="3513"/>
                      </a:lnTo>
                      <a:lnTo>
                        <a:pt x="88" y="3462"/>
                      </a:lnTo>
                      <a:lnTo>
                        <a:pt x="41" y="3386"/>
                      </a:lnTo>
                      <a:lnTo>
                        <a:pt x="0" y="3332"/>
                      </a:lnTo>
                      <a:lnTo>
                        <a:pt x="42" y="3289"/>
                      </a:lnTo>
                      <a:lnTo>
                        <a:pt x="105" y="3289"/>
                      </a:lnTo>
                      <a:lnTo>
                        <a:pt x="130" y="3322"/>
                      </a:lnTo>
                      <a:lnTo>
                        <a:pt x="169" y="3273"/>
                      </a:lnTo>
                      <a:lnTo>
                        <a:pt x="197" y="3282"/>
                      </a:lnTo>
                      <a:lnTo>
                        <a:pt x="228" y="3327"/>
                      </a:lnTo>
                      <a:lnTo>
                        <a:pt x="252" y="3312"/>
                      </a:lnTo>
                      <a:lnTo>
                        <a:pt x="342" y="3350"/>
                      </a:lnTo>
                      <a:lnTo>
                        <a:pt x="405" y="3348"/>
                      </a:lnTo>
                      <a:lnTo>
                        <a:pt x="475" y="3429"/>
                      </a:lnTo>
                      <a:lnTo>
                        <a:pt x="513" y="3418"/>
                      </a:lnTo>
                      <a:lnTo>
                        <a:pt x="557" y="3410"/>
                      </a:lnTo>
                      <a:lnTo>
                        <a:pt x="601" y="3345"/>
                      </a:lnTo>
                      <a:lnTo>
                        <a:pt x="552" y="3291"/>
                      </a:lnTo>
                      <a:lnTo>
                        <a:pt x="601" y="3263"/>
                      </a:lnTo>
                      <a:lnTo>
                        <a:pt x="603" y="3212"/>
                      </a:lnTo>
                      <a:lnTo>
                        <a:pt x="540" y="3176"/>
                      </a:lnTo>
                      <a:lnTo>
                        <a:pt x="552" y="3117"/>
                      </a:lnTo>
                      <a:lnTo>
                        <a:pt x="552" y="3064"/>
                      </a:lnTo>
                      <a:lnTo>
                        <a:pt x="532" y="3031"/>
                      </a:lnTo>
                      <a:lnTo>
                        <a:pt x="552" y="3004"/>
                      </a:lnTo>
                      <a:lnTo>
                        <a:pt x="554" y="2949"/>
                      </a:lnTo>
                      <a:lnTo>
                        <a:pt x="489" y="2932"/>
                      </a:lnTo>
                      <a:lnTo>
                        <a:pt x="508" y="2874"/>
                      </a:lnTo>
                      <a:lnTo>
                        <a:pt x="475" y="2810"/>
                      </a:lnTo>
                      <a:lnTo>
                        <a:pt x="479" y="2752"/>
                      </a:lnTo>
                      <a:lnTo>
                        <a:pt x="432" y="2735"/>
                      </a:lnTo>
                      <a:lnTo>
                        <a:pt x="450" y="2701"/>
                      </a:lnTo>
                      <a:lnTo>
                        <a:pt x="493" y="2686"/>
                      </a:lnTo>
                      <a:lnTo>
                        <a:pt x="540" y="2688"/>
                      </a:lnTo>
                      <a:lnTo>
                        <a:pt x="554" y="2638"/>
                      </a:lnTo>
                      <a:lnTo>
                        <a:pt x="586" y="2594"/>
                      </a:lnTo>
                      <a:lnTo>
                        <a:pt x="635" y="2583"/>
                      </a:lnTo>
                      <a:lnTo>
                        <a:pt x="691" y="2619"/>
                      </a:lnTo>
                      <a:lnTo>
                        <a:pt x="717" y="2598"/>
                      </a:lnTo>
                      <a:lnTo>
                        <a:pt x="701" y="2560"/>
                      </a:lnTo>
                      <a:lnTo>
                        <a:pt x="709" y="2507"/>
                      </a:lnTo>
                      <a:lnTo>
                        <a:pt x="733" y="2484"/>
                      </a:lnTo>
                      <a:lnTo>
                        <a:pt x="726" y="2438"/>
                      </a:lnTo>
                      <a:lnTo>
                        <a:pt x="705" y="2397"/>
                      </a:lnTo>
                      <a:lnTo>
                        <a:pt x="743" y="2356"/>
                      </a:lnTo>
                      <a:lnTo>
                        <a:pt x="777" y="2369"/>
                      </a:lnTo>
                      <a:lnTo>
                        <a:pt x="786" y="2316"/>
                      </a:lnTo>
                      <a:lnTo>
                        <a:pt x="771" y="2279"/>
                      </a:lnTo>
                      <a:lnTo>
                        <a:pt x="701" y="2223"/>
                      </a:lnTo>
                      <a:lnTo>
                        <a:pt x="681" y="2177"/>
                      </a:lnTo>
                      <a:lnTo>
                        <a:pt x="650" y="2135"/>
                      </a:lnTo>
                      <a:lnTo>
                        <a:pt x="684" y="2123"/>
                      </a:lnTo>
                      <a:lnTo>
                        <a:pt x="720" y="2119"/>
                      </a:lnTo>
                      <a:lnTo>
                        <a:pt x="732" y="2046"/>
                      </a:lnTo>
                      <a:lnTo>
                        <a:pt x="684" y="2029"/>
                      </a:lnTo>
                      <a:lnTo>
                        <a:pt x="637" y="1945"/>
                      </a:lnTo>
                      <a:lnTo>
                        <a:pt x="609" y="1875"/>
                      </a:lnTo>
                      <a:lnTo>
                        <a:pt x="571" y="1869"/>
                      </a:lnTo>
                      <a:lnTo>
                        <a:pt x="538" y="1783"/>
                      </a:lnTo>
                      <a:lnTo>
                        <a:pt x="508" y="1730"/>
                      </a:lnTo>
                      <a:lnTo>
                        <a:pt x="473" y="1732"/>
                      </a:lnTo>
                      <a:lnTo>
                        <a:pt x="442" y="1733"/>
                      </a:lnTo>
                      <a:lnTo>
                        <a:pt x="442" y="1640"/>
                      </a:lnTo>
                      <a:lnTo>
                        <a:pt x="468" y="1630"/>
                      </a:lnTo>
                      <a:lnTo>
                        <a:pt x="481" y="1591"/>
                      </a:lnTo>
                      <a:lnTo>
                        <a:pt x="485" y="1551"/>
                      </a:lnTo>
                      <a:lnTo>
                        <a:pt x="438" y="1521"/>
                      </a:lnTo>
                      <a:lnTo>
                        <a:pt x="424" y="1463"/>
                      </a:lnTo>
                      <a:lnTo>
                        <a:pt x="421" y="1420"/>
                      </a:lnTo>
                      <a:lnTo>
                        <a:pt x="449" y="1412"/>
                      </a:lnTo>
                      <a:lnTo>
                        <a:pt x="478" y="1453"/>
                      </a:lnTo>
                      <a:lnTo>
                        <a:pt x="511" y="1435"/>
                      </a:lnTo>
                      <a:lnTo>
                        <a:pt x="487" y="1388"/>
                      </a:lnTo>
                      <a:lnTo>
                        <a:pt x="432" y="1341"/>
                      </a:lnTo>
                      <a:lnTo>
                        <a:pt x="438" y="1294"/>
                      </a:lnTo>
                      <a:lnTo>
                        <a:pt x="434" y="1237"/>
                      </a:lnTo>
                      <a:lnTo>
                        <a:pt x="391" y="1146"/>
                      </a:lnTo>
                      <a:lnTo>
                        <a:pt x="436" y="1127"/>
                      </a:lnTo>
                      <a:lnTo>
                        <a:pt x="462" y="1090"/>
                      </a:lnTo>
                      <a:lnTo>
                        <a:pt x="438" y="1053"/>
                      </a:lnTo>
                      <a:lnTo>
                        <a:pt x="442" y="1003"/>
                      </a:lnTo>
                      <a:lnTo>
                        <a:pt x="465" y="972"/>
                      </a:lnTo>
                      <a:lnTo>
                        <a:pt x="444" y="927"/>
                      </a:lnTo>
                      <a:lnTo>
                        <a:pt x="480" y="900"/>
                      </a:lnTo>
                      <a:lnTo>
                        <a:pt x="487" y="853"/>
                      </a:lnTo>
                      <a:lnTo>
                        <a:pt x="516" y="864"/>
                      </a:lnTo>
                      <a:lnTo>
                        <a:pt x="546" y="828"/>
                      </a:lnTo>
                      <a:lnTo>
                        <a:pt x="510" y="788"/>
                      </a:lnTo>
                      <a:lnTo>
                        <a:pt x="554" y="720"/>
                      </a:lnTo>
                      <a:lnTo>
                        <a:pt x="502" y="686"/>
                      </a:lnTo>
                      <a:lnTo>
                        <a:pt x="472" y="648"/>
                      </a:lnTo>
                      <a:lnTo>
                        <a:pt x="474" y="617"/>
                      </a:lnTo>
                      <a:close/>
                    </a:path>
                  </a:pathLst>
                </a:custGeom>
                <a:solidFill>
                  <a:srgbClr val="C4BD97"/>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latin typeface="Arial"/>
                    <a:ea typeface="黑体" panose="02010609060101010101" pitchFamily="49" charset="-122"/>
                    <a:cs typeface="+mn-cs"/>
                  </a:endParaRPr>
                </a:p>
              </p:txBody>
            </p:sp>
            <p:sp>
              <p:nvSpPr>
                <p:cNvPr id="93" name="任意多边形 97">
                  <a:extLst>
                    <a:ext uri="{FF2B5EF4-FFF2-40B4-BE49-F238E27FC236}">
                      <a16:creationId xmlns:a16="http://schemas.microsoft.com/office/drawing/2014/main" id="{840EEA48-02F4-4827-A2A0-BE9B78D289BA}"/>
                    </a:ext>
                  </a:extLst>
                </p:cNvPr>
                <p:cNvSpPr>
                  <a:spLocks/>
                </p:cNvSpPr>
                <p:nvPr/>
              </p:nvSpPr>
              <p:spPr bwMode="auto">
                <a:xfrm>
                  <a:off x="3115479" y="5602288"/>
                  <a:ext cx="279938" cy="167640"/>
                </a:xfrm>
                <a:custGeom>
                  <a:avLst/>
                  <a:gdLst>
                    <a:gd name="T0" fmla="*/ 0 w 2155751"/>
                    <a:gd name="T1" fmla="*/ 0 h 1281064"/>
                    <a:gd name="T2" fmla="*/ 0 w 2155751"/>
                    <a:gd name="T3" fmla="*/ 0 h 1281064"/>
                    <a:gd name="T4" fmla="*/ 0 w 2155751"/>
                    <a:gd name="T5" fmla="*/ 0 h 1281064"/>
                    <a:gd name="T6" fmla="*/ 0 w 2155751"/>
                    <a:gd name="T7" fmla="*/ 0 h 1281064"/>
                    <a:gd name="T8" fmla="*/ 0 w 2155751"/>
                    <a:gd name="T9" fmla="*/ 0 h 1281064"/>
                    <a:gd name="T10" fmla="*/ 0 w 2155751"/>
                    <a:gd name="T11" fmla="*/ 0 h 1281064"/>
                    <a:gd name="T12" fmla="*/ 0 w 2155751"/>
                    <a:gd name="T13" fmla="*/ 0 h 1281064"/>
                    <a:gd name="T14" fmla="*/ 0 w 2155751"/>
                    <a:gd name="T15" fmla="*/ 0 h 1281064"/>
                    <a:gd name="T16" fmla="*/ 0 w 2155751"/>
                    <a:gd name="T17" fmla="*/ 0 h 1281064"/>
                    <a:gd name="T18" fmla="*/ 0 w 2155751"/>
                    <a:gd name="T19" fmla="*/ 0 h 1281064"/>
                    <a:gd name="T20" fmla="*/ 0 w 2155751"/>
                    <a:gd name="T21" fmla="*/ 0 h 1281064"/>
                    <a:gd name="T22" fmla="*/ 0 w 2155751"/>
                    <a:gd name="T23" fmla="*/ 0 h 1281064"/>
                    <a:gd name="T24" fmla="*/ 0 w 2155751"/>
                    <a:gd name="T25" fmla="*/ 0 h 1281064"/>
                    <a:gd name="T26" fmla="*/ 0 w 2155751"/>
                    <a:gd name="T27" fmla="*/ 0 h 1281064"/>
                    <a:gd name="T28" fmla="*/ 0 w 2155751"/>
                    <a:gd name="T29" fmla="*/ 0 h 1281064"/>
                    <a:gd name="T30" fmla="*/ 0 w 2155751"/>
                    <a:gd name="T31" fmla="*/ 0 h 1281064"/>
                    <a:gd name="T32" fmla="*/ 0 w 2155751"/>
                    <a:gd name="T33" fmla="*/ 0 h 1281064"/>
                    <a:gd name="T34" fmla="*/ 0 w 2155751"/>
                    <a:gd name="T35" fmla="*/ 0 h 1281064"/>
                    <a:gd name="T36" fmla="*/ 0 w 2155751"/>
                    <a:gd name="T37" fmla="*/ 0 h 1281064"/>
                    <a:gd name="T38" fmla="*/ 0 w 2155751"/>
                    <a:gd name="T39" fmla="*/ 0 h 1281064"/>
                    <a:gd name="T40" fmla="*/ 0 w 2155751"/>
                    <a:gd name="T41" fmla="*/ 0 h 1281064"/>
                    <a:gd name="T42" fmla="*/ 0 w 2155751"/>
                    <a:gd name="T43" fmla="*/ 0 h 1281064"/>
                    <a:gd name="T44" fmla="*/ 0 w 2155751"/>
                    <a:gd name="T45" fmla="*/ 0 h 1281064"/>
                    <a:gd name="T46" fmla="*/ 0 w 2155751"/>
                    <a:gd name="T47" fmla="*/ 0 h 1281064"/>
                    <a:gd name="T48" fmla="*/ 0 w 2155751"/>
                    <a:gd name="T49" fmla="*/ 0 h 1281064"/>
                    <a:gd name="T50" fmla="*/ 0 w 2155751"/>
                    <a:gd name="T51" fmla="*/ 0 h 1281064"/>
                    <a:gd name="T52" fmla="*/ 0 w 2155751"/>
                    <a:gd name="T53" fmla="*/ 0 h 1281064"/>
                    <a:gd name="T54" fmla="*/ 0 w 2155751"/>
                    <a:gd name="T55" fmla="*/ 0 h 1281064"/>
                    <a:gd name="T56" fmla="*/ 0 w 2155751"/>
                    <a:gd name="T57" fmla="*/ 0 h 1281064"/>
                    <a:gd name="T58" fmla="*/ 0 w 2155751"/>
                    <a:gd name="T59" fmla="*/ 0 h 1281064"/>
                    <a:gd name="T60" fmla="*/ 0 w 2155751"/>
                    <a:gd name="T61" fmla="*/ 0 h 1281064"/>
                    <a:gd name="T62" fmla="*/ 0 w 2155751"/>
                    <a:gd name="T63" fmla="*/ 0 h 1281064"/>
                    <a:gd name="T64" fmla="*/ 0 w 2155751"/>
                    <a:gd name="T65" fmla="*/ 0 h 1281064"/>
                    <a:gd name="T66" fmla="*/ 0 w 2155751"/>
                    <a:gd name="T67" fmla="*/ 0 h 1281064"/>
                    <a:gd name="T68" fmla="*/ 0 w 2155751"/>
                    <a:gd name="T69" fmla="*/ 0 h 1281064"/>
                    <a:gd name="T70" fmla="*/ 0 w 2155751"/>
                    <a:gd name="T71" fmla="*/ 0 h 1281064"/>
                    <a:gd name="T72" fmla="*/ 0 w 2155751"/>
                    <a:gd name="T73" fmla="*/ 0 h 1281064"/>
                    <a:gd name="T74" fmla="*/ 0 w 2155751"/>
                    <a:gd name="T75" fmla="*/ 0 h 1281064"/>
                    <a:gd name="T76" fmla="*/ 0 w 2155751"/>
                    <a:gd name="T77" fmla="*/ 0 h 1281064"/>
                    <a:gd name="T78" fmla="*/ 0 w 2155751"/>
                    <a:gd name="T79" fmla="*/ 0 h 1281064"/>
                    <a:gd name="T80" fmla="*/ 0 w 2155751"/>
                    <a:gd name="T81" fmla="*/ 0 h 1281064"/>
                    <a:gd name="T82" fmla="*/ 0 w 2155751"/>
                    <a:gd name="T83" fmla="*/ 0 h 1281064"/>
                    <a:gd name="T84" fmla="*/ 0 w 2155751"/>
                    <a:gd name="T85" fmla="*/ 0 h 1281064"/>
                    <a:gd name="T86" fmla="*/ 0 w 2155751"/>
                    <a:gd name="T87" fmla="*/ 0 h 1281064"/>
                    <a:gd name="T88" fmla="*/ 0 w 2155751"/>
                    <a:gd name="T89" fmla="*/ 0 h 128106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55751"/>
                    <a:gd name="T136" fmla="*/ 0 h 1281064"/>
                    <a:gd name="T137" fmla="*/ 2155751 w 2155751"/>
                    <a:gd name="T138" fmla="*/ 1281064 h 128106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55751" h="1281064">
                      <a:moveTo>
                        <a:pt x="1013617" y="119561"/>
                      </a:moveTo>
                      <a:lnTo>
                        <a:pt x="876176" y="240283"/>
                      </a:lnTo>
                      <a:lnTo>
                        <a:pt x="722759" y="288925"/>
                      </a:lnTo>
                      <a:lnTo>
                        <a:pt x="632842" y="267717"/>
                      </a:lnTo>
                      <a:lnTo>
                        <a:pt x="517525" y="362967"/>
                      </a:lnTo>
                      <a:lnTo>
                        <a:pt x="328290" y="447551"/>
                      </a:lnTo>
                      <a:lnTo>
                        <a:pt x="244723" y="414660"/>
                      </a:lnTo>
                      <a:lnTo>
                        <a:pt x="174873" y="525785"/>
                      </a:lnTo>
                      <a:lnTo>
                        <a:pt x="189731" y="563885"/>
                      </a:lnTo>
                      <a:lnTo>
                        <a:pt x="96639" y="607194"/>
                      </a:lnTo>
                      <a:lnTo>
                        <a:pt x="0" y="708794"/>
                      </a:lnTo>
                      <a:lnTo>
                        <a:pt x="171822" y="705496"/>
                      </a:lnTo>
                      <a:lnTo>
                        <a:pt x="362198" y="651397"/>
                      </a:lnTo>
                      <a:lnTo>
                        <a:pt x="534665" y="778397"/>
                      </a:lnTo>
                      <a:lnTo>
                        <a:pt x="680715" y="872506"/>
                      </a:lnTo>
                      <a:lnTo>
                        <a:pt x="817140" y="961210"/>
                      </a:lnTo>
                      <a:lnTo>
                        <a:pt x="1065535" y="1122314"/>
                      </a:lnTo>
                      <a:lnTo>
                        <a:pt x="1139577" y="1228106"/>
                      </a:lnTo>
                      <a:lnTo>
                        <a:pt x="1232669" y="1281064"/>
                      </a:lnTo>
                      <a:lnTo>
                        <a:pt x="1717055" y="1130822"/>
                      </a:lnTo>
                      <a:lnTo>
                        <a:pt x="1733823" y="980580"/>
                      </a:lnTo>
                      <a:lnTo>
                        <a:pt x="1755031" y="858913"/>
                      </a:lnTo>
                      <a:lnTo>
                        <a:pt x="1790973" y="762646"/>
                      </a:lnTo>
                      <a:lnTo>
                        <a:pt x="1906290" y="672729"/>
                      </a:lnTo>
                      <a:lnTo>
                        <a:pt x="2047131" y="657995"/>
                      </a:lnTo>
                      <a:lnTo>
                        <a:pt x="2155751" y="531815"/>
                      </a:lnTo>
                      <a:lnTo>
                        <a:pt x="2146573" y="481336"/>
                      </a:lnTo>
                      <a:lnTo>
                        <a:pt x="2041798" y="461269"/>
                      </a:lnTo>
                      <a:lnTo>
                        <a:pt x="2006997" y="301502"/>
                      </a:lnTo>
                      <a:lnTo>
                        <a:pt x="1831355" y="227460"/>
                      </a:lnTo>
                      <a:lnTo>
                        <a:pt x="1699022" y="233810"/>
                      </a:lnTo>
                      <a:lnTo>
                        <a:pt x="1564779" y="196851"/>
                      </a:lnTo>
                      <a:lnTo>
                        <a:pt x="1457970" y="155576"/>
                      </a:lnTo>
                      <a:lnTo>
                        <a:pt x="1326778" y="18034"/>
                      </a:lnTo>
                      <a:lnTo>
                        <a:pt x="1233686" y="43434"/>
                      </a:lnTo>
                      <a:lnTo>
                        <a:pt x="1247403" y="161926"/>
                      </a:lnTo>
                      <a:lnTo>
                        <a:pt x="1287661" y="241301"/>
                      </a:lnTo>
                      <a:lnTo>
                        <a:pt x="1262261" y="343918"/>
                      </a:lnTo>
                      <a:lnTo>
                        <a:pt x="1214636" y="396876"/>
                      </a:lnTo>
                      <a:lnTo>
                        <a:pt x="1243211" y="265684"/>
                      </a:lnTo>
                      <a:lnTo>
                        <a:pt x="1227336" y="176784"/>
                      </a:lnTo>
                      <a:lnTo>
                        <a:pt x="1193502" y="103514"/>
                      </a:lnTo>
                      <a:cubicBezTo>
                        <a:pt x="1193858" y="76798"/>
                        <a:pt x="1194213" y="50083"/>
                        <a:pt x="1194569" y="23367"/>
                      </a:cubicBezTo>
                      <a:lnTo>
                        <a:pt x="1141735" y="0"/>
                      </a:lnTo>
                      <a:lnTo>
                        <a:pt x="1013617" y="119561"/>
                      </a:lnTo>
                      <a:close/>
                    </a:path>
                  </a:pathLst>
                </a:custGeom>
                <a:solidFill>
                  <a:srgbClr val="C4BD97"/>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latin typeface="Arial"/>
                    <a:ea typeface="黑体" panose="02010609060101010101" pitchFamily="49" charset="-122"/>
                    <a:cs typeface="+mn-cs"/>
                  </a:endParaRPr>
                </a:p>
              </p:txBody>
            </p:sp>
            <p:sp>
              <p:nvSpPr>
                <p:cNvPr id="94" name="任意多边形 141">
                  <a:extLst>
                    <a:ext uri="{FF2B5EF4-FFF2-40B4-BE49-F238E27FC236}">
                      <a16:creationId xmlns:a16="http://schemas.microsoft.com/office/drawing/2014/main" id="{76E1CA11-783F-4A42-A134-A7BA102F8426}"/>
                    </a:ext>
                  </a:extLst>
                </p:cNvPr>
                <p:cNvSpPr>
                  <a:spLocks/>
                </p:cNvSpPr>
                <p:nvPr/>
              </p:nvSpPr>
              <p:spPr bwMode="auto">
                <a:xfrm>
                  <a:off x="4359296" y="4986973"/>
                  <a:ext cx="117454" cy="75883"/>
                </a:xfrm>
                <a:custGeom>
                  <a:avLst/>
                  <a:gdLst>
                    <a:gd name="T0" fmla="*/ 0 w 904501"/>
                    <a:gd name="T1" fmla="*/ 0 h 578170"/>
                    <a:gd name="T2" fmla="*/ 0 w 904501"/>
                    <a:gd name="T3" fmla="*/ 0 h 578170"/>
                    <a:gd name="T4" fmla="*/ 0 w 904501"/>
                    <a:gd name="T5" fmla="*/ 0 h 578170"/>
                    <a:gd name="T6" fmla="*/ 0 w 904501"/>
                    <a:gd name="T7" fmla="*/ 0 h 578170"/>
                    <a:gd name="T8" fmla="*/ 0 w 904501"/>
                    <a:gd name="T9" fmla="*/ 0 h 578170"/>
                    <a:gd name="T10" fmla="*/ 0 w 904501"/>
                    <a:gd name="T11" fmla="*/ 0 h 578170"/>
                    <a:gd name="T12" fmla="*/ 0 w 904501"/>
                    <a:gd name="T13" fmla="*/ 0 h 578170"/>
                    <a:gd name="T14" fmla="*/ 0 w 904501"/>
                    <a:gd name="T15" fmla="*/ 0 h 578170"/>
                    <a:gd name="T16" fmla="*/ 0 w 904501"/>
                    <a:gd name="T17" fmla="*/ 0 h 578170"/>
                    <a:gd name="T18" fmla="*/ 0 w 904501"/>
                    <a:gd name="T19" fmla="*/ 0 h 578170"/>
                    <a:gd name="T20" fmla="*/ 0 w 904501"/>
                    <a:gd name="T21" fmla="*/ 0 h 578170"/>
                    <a:gd name="T22" fmla="*/ 0 w 904501"/>
                    <a:gd name="T23" fmla="*/ 0 h 578170"/>
                    <a:gd name="T24" fmla="*/ 0 w 904501"/>
                    <a:gd name="T25" fmla="*/ 0 h 578170"/>
                    <a:gd name="T26" fmla="*/ 0 w 904501"/>
                    <a:gd name="T27" fmla="*/ 0 h 578170"/>
                    <a:gd name="T28" fmla="*/ 0 w 904501"/>
                    <a:gd name="T29" fmla="*/ 0 h 578170"/>
                    <a:gd name="T30" fmla="*/ 0 w 904501"/>
                    <a:gd name="T31" fmla="*/ 0 h 578170"/>
                    <a:gd name="T32" fmla="*/ 0 w 904501"/>
                    <a:gd name="T33" fmla="*/ 0 h 578170"/>
                    <a:gd name="T34" fmla="*/ 0 w 904501"/>
                    <a:gd name="T35" fmla="*/ 0 h 578170"/>
                    <a:gd name="T36" fmla="*/ 0 w 904501"/>
                    <a:gd name="T37" fmla="*/ 0 h 578170"/>
                    <a:gd name="T38" fmla="*/ 0 w 904501"/>
                    <a:gd name="T39" fmla="*/ 0 h 578170"/>
                    <a:gd name="T40" fmla="*/ 0 w 904501"/>
                    <a:gd name="T41" fmla="*/ 0 h 578170"/>
                    <a:gd name="T42" fmla="*/ 0 w 904501"/>
                    <a:gd name="T43" fmla="*/ 0 h 578170"/>
                    <a:gd name="T44" fmla="*/ 0 w 904501"/>
                    <a:gd name="T45" fmla="*/ 0 h 578170"/>
                    <a:gd name="T46" fmla="*/ 0 w 904501"/>
                    <a:gd name="T47" fmla="*/ 0 h 578170"/>
                    <a:gd name="T48" fmla="*/ 0 w 904501"/>
                    <a:gd name="T49" fmla="*/ 0 h 578170"/>
                    <a:gd name="T50" fmla="*/ 0 w 904501"/>
                    <a:gd name="T51" fmla="*/ 0 h 5781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4501"/>
                    <a:gd name="T79" fmla="*/ 0 h 578170"/>
                    <a:gd name="T80" fmla="*/ 904501 w 904501"/>
                    <a:gd name="T81" fmla="*/ 578170 h 5781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4501" h="578170">
                      <a:moveTo>
                        <a:pt x="189928" y="21427"/>
                      </a:moveTo>
                      <a:lnTo>
                        <a:pt x="138112" y="28575"/>
                      </a:lnTo>
                      <a:lnTo>
                        <a:pt x="50006" y="0"/>
                      </a:lnTo>
                      <a:lnTo>
                        <a:pt x="42863" y="109537"/>
                      </a:lnTo>
                      <a:lnTo>
                        <a:pt x="0" y="147066"/>
                      </a:lnTo>
                      <a:lnTo>
                        <a:pt x="43433" y="194121"/>
                      </a:lnTo>
                      <a:lnTo>
                        <a:pt x="14858" y="258415"/>
                      </a:lnTo>
                      <a:lnTo>
                        <a:pt x="83914" y="329282"/>
                      </a:lnTo>
                      <a:lnTo>
                        <a:pt x="150019" y="386434"/>
                      </a:lnTo>
                      <a:lnTo>
                        <a:pt x="164306" y="493016"/>
                      </a:lnTo>
                      <a:lnTo>
                        <a:pt x="247079" y="463871"/>
                      </a:lnTo>
                      <a:lnTo>
                        <a:pt x="342999" y="481110"/>
                      </a:lnTo>
                      <a:lnTo>
                        <a:pt x="307280" y="532927"/>
                      </a:lnTo>
                      <a:lnTo>
                        <a:pt x="344809" y="568646"/>
                      </a:lnTo>
                      <a:lnTo>
                        <a:pt x="499591" y="454345"/>
                      </a:lnTo>
                      <a:lnTo>
                        <a:pt x="575221" y="478728"/>
                      </a:lnTo>
                      <a:lnTo>
                        <a:pt x="650850" y="545403"/>
                      </a:lnTo>
                      <a:lnTo>
                        <a:pt x="696093" y="578170"/>
                      </a:lnTo>
                      <a:lnTo>
                        <a:pt x="766961" y="544833"/>
                      </a:lnTo>
                      <a:lnTo>
                        <a:pt x="840780" y="492445"/>
                      </a:lnTo>
                      <a:lnTo>
                        <a:pt x="904501" y="454916"/>
                      </a:lnTo>
                      <a:lnTo>
                        <a:pt x="796675" y="296514"/>
                      </a:lnTo>
                      <a:lnTo>
                        <a:pt x="654373" y="134590"/>
                      </a:lnTo>
                      <a:lnTo>
                        <a:pt x="469205" y="139923"/>
                      </a:lnTo>
                      <a:lnTo>
                        <a:pt x="363190" y="108967"/>
                      </a:lnTo>
                      <a:lnTo>
                        <a:pt x="189928" y="21427"/>
                      </a:lnTo>
                      <a:close/>
                    </a:path>
                  </a:pathLst>
                </a:custGeom>
                <a:solidFill>
                  <a:srgbClr val="EEECE1">
                    <a:lumMod val="75000"/>
                  </a:srgbClr>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latin typeface="Arial"/>
                    <a:ea typeface="黑体" panose="02010609060101010101" pitchFamily="49" charset="-122"/>
                    <a:cs typeface="+mn-cs"/>
                  </a:endParaRPr>
                </a:p>
              </p:txBody>
            </p:sp>
          </p:grpSp>
          <p:sp>
            <p:nvSpPr>
              <p:cNvPr id="84" name="任意多边形 138">
                <a:extLst>
                  <a:ext uri="{FF2B5EF4-FFF2-40B4-BE49-F238E27FC236}">
                    <a16:creationId xmlns:a16="http://schemas.microsoft.com/office/drawing/2014/main" id="{C7E18EF5-4C4D-4310-A514-D0EDFE5ECB4B}"/>
                  </a:ext>
                </a:extLst>
              </p:cNvPr>
              <p:cNvSpPr>
                <a:spLocks/>
              </p:cNvSpPr>
              <p:nvPr/>
            </p:nvSpPr>
            <p:spPr bwMode="auto">
              <a:xfrm>
                <a:off x="4590436" y="5844024"/>
                <a:ext cx="42825" cy="50165"/>
              </a:xfrm>
              <a:custGeom>
                <a:avLst/>
                <a:gdLst>
                  <a:gd name="T0" fmla="*/ 0 w 328935"/>
                  <a:gd name="T1" fmla="*/ 0 h 384049"/>
                  <a:gd name="T2" fmla="*/ 0 w 328935"/>
                  <a:gd name="T3" fmla="*/ 0 h 384049"/>
                  <a:gd name="T4" fmla="*/ 0 w 328935"/>
                  <a:gd name="T5" fmla="*/ 0 h 384049"/>
                  <a:gd name="T6" fmla="*/ 0 w 328935"/>
                  <a:gd name="T7" fmla="*/ 0 h 384049"/>
                  <a:gd name="T8" fmla="*/ 0 w 328935"/>
                  <a:gd name="T9" fmla="*/ 0 h 384049"/>
                  <a:gd name="T10" fmla="*/ 0 w 328935"/>
                  <a:gd name="T11" fmla="*/ 0 h 384049"/>
                  <a:gd name="T12" fmla="*/ 0 w 328935"/>
                  <a:gd name="T13" fmla="*/ 0 h 384049"/>
                  <a:gd name="T14" fmla="*/ 0 w 328935"/>
                  <a:gd name="T15" fmla="*/ 0 h 384049"/>
                  <a:gd name="T16" fmla="*/ 0 w 328935"/>
                  <a:gd name="T17" fmla="*/ 0 h 384049"/>
                  <a:gd name="T18" fmla="*/ 0 w 328935"/>
                  <a:gd name="T19" fmla="*/ 0 h 384049"/>
                  <a:gd name="T20" fmla="*/ 0 w 328935"/>
                  <a:gd name="T21" fmla="*/ 0 h 384049"/>
                  <a:gd name="T22" fmla="*/ 0 w 328935"/>
                  <a:gd name="T23" fmla="*/ 0 h 384049"/>
                  <a:gd name="T24" fmla="*/ 0 w 328935"/>
                  <a:gd name="T25" fmla="*/ 0 h 384049"/>
                  <a:gd name="T26" fmla="*/ 0 w 328935"/>
                  <a:gd name="T27" fmla="*/ 0 h 384049"/>
                  <a:gd name="T28" fmla="*/ 0 w 328935"/>
                  <a:gd name="T29" fmla="*/ 0 h 384049"/>
                  <a:gd name="T30" fmla="*/ 0 w 328935"/>
                  <a:gd name="T31" fmla="*/ 0 h 384049"/>
                  <a:gd name="T32" fmla="*/ 0 w 328935"/>
                  <a:gd name="T33" fmla="*/ 0 h 384049"/>
                  <a:gd name="T34" fmla="*/ 0 w 328935"/>
                  <a:gd name="T35" fmla="*/ 0 h 384049"/>
                  <a:gd name="T36" fmla="*/ 0 w 328935"/>
                  <a:gd name="T37" fmla="*/ 0 h 384049"/>
                  <a:gd name="T38" fmla="*/ 0 w 328935"/>
                  <a:gd name="T39" fmla="*/ 0 h 384049"/>
                  <a:gd name="T40" fmla="*/ 0 w 328935"/>
                  <a:gd name="T41" fmla="*/ 0 h 384049"/>
                  <a:gd name="T42" fmla="*/ 0 w 328935"/>
                  <a:gd name="T43" fmla="*/ 0 h 3840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8935"/>
                  <a:gd name="T67" fmla="*/ 0 h 384049"/>
                  <a:gd name="T68" fmla="*/ 328935 w 328935"/>
                  <a:gd name="T69" fmla="*/ 384049 h 3840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8935" h="384049">
                    <a:moveTo>
                      <a:pt x="13369" y="239261"/>
                    </a:moveTo>
                    <a:lnTo>
                      <a:pt x="0" y="291974"/>
                    </a:lnTo>
                    <a:lnTo>
                      <a:pt x="114300" y="318390"/>
                    </a:lnTo>
                    <a:lnTo>
                      <a:pt x="171327" y="342774"/>
                    </a:lnTo>
                    <a:lnTo>
                      <a:pt x="244352" y="358649"/>
                    </a:lnTo>
                    <a:lnTo>
                      <a:pt x="283469" y="384049"/>
                    </a:lnTo>
                    <a:lnTo>
                      <a:pt x="328935" y="369191"/>
                    </a:lnTo>
                    <a:lnTo>
                      <a:pt x="327918" y="312041"/>
                    </a:lnTo>
                    <a:lnTo>
                      <a:pt x="289818" y="269749"/>
                    </a:lnTo>
                    <a:lnTo>
                      <a:pt x="229493" y="260224"/>
                    </a:lnTo>
                    <a:lnTo>
                      <a:pt x="219968" y="224282"/>
                    </a:lnTo>
                    <a:lnTo>
                      <a:pt x="252860" y="172466"/>
                    </a:lnTo>
                    <a:lnTo>
                      <a:pt x="211585" y="177799"/>
                    </a:lnTo>
                    <a:lnTo>
                      <a:pt x="189584" y="124716"/>
                    </a:lnTo>
                    <a:lnTo>
                      <a:pt x="250255" y="122558"/>
                    </a:lnTo>
                    <a:lnTo>
                      <a:pt x="253877" y="84707"/>
                    </a:lnTo>
                    <a:lnTo>
                      <a:pt x="233016" y="10421"/>
                    </a:lnTo>
                    <a:lnTo>
                      <a:pt x="158975" y="0"/>
                    </a:lnTo>
                    <a:lnTo>
                      <a:pt x="107826" y="43307"/>
                    </a:lnTo>
                    <a:lnTo>
                      <a:pt x="103634" y="141731"/>
                    </a:lnTo>
                    <a:lnTo>
                      <a:pt x="66551" y="199898"/>
                    </a:lnTo>
                    <a:lnTo>
                      <a:pt x="13369" y="239261"/>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latin typeface="Arial"/>
                  <a:ea typeface="黑体" panose="02010609060101010101" pitchFamily="49" charset="-122"/>
                  <a:cs typeface="+mn-cs"/>
                </a:endParaRPr>
              </a:p>
            </p:txBody>
          </p:sp>
          <p:sp>
            <p:nvSpPr>
              <p:cNvPr id="85" name="任意多边形 139">
                <a:extLst>
                  <a:ext uri="{FF2B5EF4-FFF2-40B4-BE49-F238E27FC236}">
                    <a16:creationId xmlns:a16="http://schemas.microsoft.com/office/drawing/2014/main" id="{280B51C8-7A5F-40F4-9E19-4198EA224AD6}"/>
                  </a:ext>
                </a:extLst>
              </p:cNvPr>
              <p:cNvSpPr>
                <a:spLocks/>
              </p:cNvSpPr>
              <p:nvPr/>
            </p:nvSpPr>
            <p:spPr bwMode="auto">
              <a:xfrm>
                <a:off x="4625704" y="5842754"/>
                <a:ext cx="22357" cy="24448"/>
              </a:xfrm>
              <a:custGeom>
                <a:avLst/>
                <a:gdLst>
                  <a:gd name="T0" fmla="*/ 0 w 172466"/>
                  <a:gd name="T1" fmla="*/ 0 h 186305"/>
                  <a:gd name="T2" fmla="*/ 0 w 172466"/>
                  <a:gd name="T3" fmla="*/ 0 h 186305"/>
                  <a:gd name="T4" fmla="*/ 0 w 172466"/>
                  <a:gd name="T5" fmla="*/ 0 h 186305"/>
                  <a:gd name="T6" fmla="*/ 0 w 172466"/>
                  <a:gd name="T7" fmla="*/ 0 h 186305"/>
                  <a:gd name="T8" fmla="*/ 0 w 172466"/>
                  <a:gd name="T9" fmla="*/ 0 h 186305"/>
                  <a:gd name="T10" fmla="*/ 0 w 172466"/>
                  <a:gd name="T11" fmla="*/ 0 h 186305"/>
                  <a:gd name="T12" fmla="*/ 0 w 172466"/>
                  <a:gd name="T13" fmla="*/ 0 h 186305"/>
                  <a:gd name="T14" fmla="*/ 0 w 172466"/>
                  <a:gd name="T15" fmla="*/ 0 h 186305"/>
                  <a:gd name="T16" fmla="*/ 0 60000 65536"/>
                  <a:gd name="T17" fmla="*/ 0 60000 65536"/>
                  <a:gd name="T18" fmla="*/ 0 60000 65536"/>
                  <a:gd name="T19" fmla="*/ 0 60000 65536"/>
                  <a:gd name="T20" fmla="*/ 0 60000 65536"/>
                  <a:gd name="T21" fmla="*/ 0 60000 65536"/>
                  <a:gd name="T22" fmla="*/ 0 60000 65536"/>
                  <a:gd name="T23" fmla="*/ 0 60000 65536"/>
                  <a:gd name="T24" fmla="*/ 0 w 172466"/>
                  <a:gd name="T25" fmla="*/ 0 h 186305"/>
                  <a:gd name="T26" fmla="*/ 172466 w 172466"/>
                  <a:gd name="T27" fmla="*/ 186305 h 1863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2466" h="186305">
                    <a:moveTo>
                      <a:pt x="158526" y="186305"/>
                    </a:moveTo>
                    <a:lnTo>
                      <a:pt x="93091" y="140718"/>
                    </a:lnTo>
                    <a:lnTo>
                      <a:pt x="34924" y="99443"/>
                    </a:lnTo>
                    <a:lnTo>
                      <a:pt x="0" y="34923"/>
                    </a:lnTo>
                    <a:lnTo>
                      <a:pt x="47624" y="0"/>
                    </a:lnTo>
                    <a:lnTo>
                      <a:pt x="137541" y="31751"/>
                    </a:lnTo>
                    <a:lnTo>
                      <a:pt x="172466" y="77218"/>
                    </a:lnTo>
                    <a:lnTo>
                      <a:pt x="158526" y="186305"/>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latin typeface="Arial"/>
                  <a:ea typeface="黑体" panose="02010609060101010101" pitchFamily="49" charset="-122"/>
                  <a:cs typeface="+mn-cs"/>
                </a:endParaRPr>
              </a:p>
            </p:txBody>
          </p:sp>
          <p:grpSp>
            <p:nvGrpSpPr>
              <p:cNvPr id="86" name="组合 77">
                <a:extLst>
                  <a:ext uri="{FF2B5EF4-FFF2-40B4-BE49-F238E27FC236}">
                    <a16:creationId xmlns:a16="http://schemas.microsoft.com/office/drawing/2014/main" id="{146809E7-C5FD-4CD0-9E81-5BCFECA493BA}"/>
                  </a:ext>
                </a:extLst>
              </p:cNvPr>
              <p:cNvGrpSpPr/>
              <p:nvPr/>
            </p:nvGrpSpPr>
            <p:grpSpPr>
              <a:xfrm>
                <a:off x="1999815" y="4739759"/>
                <a:ext cx="2354263" cy="1825625"/>
                <a:chOff x="835025" y="4441825"/>
                <a:chExt cx="2354263" cy="1825625"/>
              </a:xfrm>
            </p:grpSpPr>
            <p:sp>
              <p:nvSpPr>
                <p:cNvPr id="89" name="任意多边形 4">
                  <a:extLst>
                    <a:ext uri="{FF2B5EF4-FFF2-40B4-BE49-F238E27FC236}">
                      <a16:creationId xmlns:a16="http://schemas.microsoft.com/office/drawing/2014/main" id="{86017B23-ABB6-41C0-8DA6-F5DC9AFF9F13}"/>
                    </a:ext>
                  </a:extLst>
                </p:cNvPr>
                <p:cNvSpPr>
                  <a:spLocks/>
                </p:cNvSpPr>
                <p:nvPr/>
              </p:nvSpPr>
              <p:spPr bwMode="auto">
                <a:xfrm>
                  <a:off x="835025" y="4441825"/>
                  <a:ext cx="2354263" cy="1825625"/>
                </a:xfrm>
                <a:custGeom>
                  <a:avLst/>
                  <a:gdLst>
                    <a:gd name="T0" fmla="*/ 36785386 w 11331"/>
                    <a:gd name="T1" fmla="*/ 0 h 8791"/>
                    <a:gd name="T2" fmla="*/ 0 w 11331"/>
                    <a:gd name="T3" fmla="*/ 36749265 h 8791"/>
                    <a:gd name="T4" fmla="*/ 36785386 w 11331"/>
                    <a:gd name="T5" fmla="*/ 36749265 h 8791"/>
                    <a:gd name="T6" fmla="*/ 36785386 w 11331"/>
                    <a:gd name="T7" fmla="*/ 0 h 8791"/>
                    <a:gd name="T8" fmla="*/ 0 60000 65536"/>
                    <a:gd name="T9" fmla="*/ 0 60000 65536"/>
                    <a:gd name="T10" fmla="*/ 0 60000 65536"/>
                    <a:gd name="T11" fmla="*/ 0 60000 65536"/>
                    <a:gd name="T12" fmla="*/ 0 w 11331"/>
                    <a:gd name="T13" fmla="*/ 0 h 8791"/>
                    <a:gd name="T14" fmla="*/ 11331 w 11331"/>
                    <a:gd name="T15" fmla="*/ 8791 h 8791"/>
                  </a:gdLst>
                  <a:ahLst/>
                  <a:cxnLst>
                    <a:cxn ang="T8">
                      <a:pos x="T0" y="T1"/>
                    </a:cxn>
                    <a:cxn ang="T9">
                      <a:pos x="T2" y="T3"/>
                    </a:cxn>
                    <a:cxn ang="T10">
                      <a:pos x="T4" y="T5"/>
                    </a:cxn>
                    <a:cxn ang="T11">
                      <a:pos x="T6" y="T7"/>
                    </a:cxn>
                  </a:cxnLst>
                  <a:rect l="T12" t="T13" r="T14" b="T15"/>
                  <a:pathLst>
                    <a:path w="11331" h="8791">
                      <a:moveTo>
                        <a:pt x="10854" y="544"/>
                      </a:moveTo>
                      <a:lnTo>
                        <a:pt x="10859" y="495"/>
                      </a:lnTo>
                      <a:lnTo>
                        <a:pt x="10886" y="441"/>
                      </a:lnTo>
                      <a:lnTo>
                        <a:pt x="10947" y="370"/>
                      </a:lnTo>
                      <a:lnTo>
                        <a:pt x="10982" y="309"/>
                      </a:lnTo>
                      <a:lnTo>
                        <a:pt x="10916" y="310"/>
                      </a:lnTo>
                      <a:lnTo>
                        <a:pt x="10866" y="325"/>
                      </a:lnTo>
                      <a:lnTo>
                        <a:pt x="10784" y="307"/>
                      </a:lnTo>
                      <a:lnTo>
                        <a:pt x="10778" y="252"/>
                      </a:lnTo>
                      <a:lnTo>
                        <a:pt x="10748" y="181"/>
                      </a:lnTo>
                      <a:lnTo>
                        <a:pt x="10676" y="180"/>
                      </a:lnTo>
                      <a:lnTo>
                        <a:pt x="10673" y="64"/>
                      </a:lnTo>
                      <a:lnTo>
                        <a:pt x="10625" y="81"/>
                      </a:lnTo>
                      <a:lnTo>
                        <a:pt x="10569" y="0"/>
                      </a:lnTo>
                      <a:lnTo>
                        <a:pt x="10512" y="48"/>
                      </a:lnTo>
                      <a:lnTo>
                        <a:pt x="10476" y="111"/>
                      </a:lnTo>
                      <a:lnTo>
                        <a:pt x="10425" y="150"/>
                      </a:lnTo>
                      <a:lnTo>
                        <a:pt x="10367" y="136"/>
                      </a:lnTo>
                      <a:lnTo>
                        <a:pt x="10316" y="183"/>
                      </a:lnTo>
                      <a:lnTo>
                        <a:pt x="10343" y="264"/>
                      </a:lnTo>
                      <a:lnTo>
                        <a:pt x="10436" y="313"/>
                      </a:lnTo>
                      <a:lnTo>
                        <a:pt x="10413" y="445"/>
                      </a:lnTo>
                      <a:lnTo>
                        <a:pt x="10359" y="429"/>
                      </a:lnTo>
                      <a:lnTo>
                        <a:pt x="10328" y="378"/>
                      </a:lnTo>
                      <a:lnTo>
                        <a:pt x="10230" y="288"/>
                      </a:lnTo>
                      <a:lnTo>
                        <a:pt x="10137" y="328"/>
                      </a:lnTo>
                      <a:lnTo>
                        <a:pt x="10106" y="304"/>
                      </a:lnTo>
                      <a:lnTo>
                        <a:pt x="10050" y="312"/>
                      </a:lnTo>
                      <a:lnTo>
                        <a:pt x="9957" y="396"/>
                      </a:lnTo>
                      <a:lnTo>
                        <a:pt x="9875" y="459"/>
                      </a:lnTo>
                      <a:lnTo>
                        <a:pt x="9816" y="409"/>
                      </a:lnTo>
                      <a:lnTo>
                        <a:pt x="9747" y="427"/>
                      </a:lnTo>
                      <a:lnTo>
                        <a:pt x="9720" y="405"/>
                      </a:lnTo>
                      <a:lnTo>
                        <a:pt x="9633" y="462"/>
                      </a:lnTo>
                      <a:lnTo>
                        <a:pt x="9588" y="415"/>
                      </a:lnTo>
                      <a:lnTo>
                        <a:pt x="9630" y="355"/>
                      </a:lnTo>
                      <a:lnTo>
                        <a:pt x="9690" y="330"/>
                      </a:lnTo>
                      <a:lnTo>
                        <a:pt x="9660" y="277"/>
                      </a:lnTo>
                      <a:lnTo>
                        <a:pt x="9558" y="262"/>
                      </a:lnTo>
                      <a:lnTo>
                        <a:pt x="9518" y="294"/>
                      </a:lnTo>
                      <a:lnTo>
                        <a:pt x="9515" y="352"/>
                      </a:lnTo>
                      <a:lnTo>
                        <a:pt x="9501" y="402"/>
                      </a:lnTo>
                      <a:lnTo>
                        <a:pt x="9557" y="469"/>
                      </a:lnTo>
                      <a:lnTo>
                        <a:pt x="9495" y="495"/>
                      </a:lnTo>
                      <a:lnTo>
                        <a:pt x="9443" y="487"/>
                      </a:lnTo>
                      <a:lnTo>
                        <a:pt x="9324" y="603"/>
                      </a:lnTo>
                      <a:lnTo>
                        <a:pt x="9207" y="597"/>
                      </a:lnTo>
                      <a:lnTo>
                        <a:pt x="9152" y="574"/>
                      </a:lnTo>
                      <a:lnTo>
                        <a:pt x="9153" y="453"/>
                      </a:lnTo>
                      <a:lnTo>
                        <a:pt x="9101" y="430"/>
                      </a:lnTo>
                      <a:lnTo>
                        <a:pt x="9068" y="388"/>
                      </a:lnTo>
                      <a:lnTo>
                        <a:pt x="8991" y="399"/>
                      </a:lnTo>
                      <a:lnTo>
                        <a:pt x="8970" y="469"/>
                      </a:lnTo>
                      <a:lnTo>
                        <a:pt x="8915" y="490"/>
                      </a:lnTo>
                      <a:lnTo>
                        <a:pt x="8862" y="474"/>
                      </a:lnTo>
                      <a:lnTo>
                        <a:pt x="8874" y="405"/>
                      </a:lnTo>
                      <a:lnTo>
                        <a:pt x="8781" y="406"/>
                      </a:lnTo>
                      <a:lnTo>
                        <a:pt x="8757" y="379"/>
                      </a:lnTo>
                      <a:lnTo>
                        <a:pt x="8723" y="435"/>
                      </a:lnTo>
                      <a:lnTo>
                        <a:pt x="8789" y="484"/>
                      </a:lnTo>
                      <a:lnTo>
                        <a:pt x="8703" y="546"/>
                      </a:lnTo>
                      <a:lnTo>
                        <a:pt x="8700" y="649"/>
                      </a:lnTo>
                      <a:lnTo>
                        <a:pt x="8789" y="666"/>
                      </a:lnTo>
                      <a:lnTo>
                        <a:pt x="8790" y="730"/>
                      </a:lnTo>
                      <a:lnTo>
                        <a:pt x="8793" y="793"/>
                      </a:lnTo>
                      <a:lnTo>
                        <a:pt x="8847" y="825"/>
                      </a:lnTo>
                      <a:lnTo>
                        <a:pt x="8843" y="898"/>
                      </a:lnTo>
                      <a:lnTo>
                        <a:pt x="8726" y="969"/>
                      </a:lnTo>
                      <a:lnTo>
                        <a:pt x="8681" y="954"/>
                      </a:lnTo>
                      <a:lnTo>
                        <a:pt x="8652" y="970"/>
                      </a:lnTo>
                      <a:lnTo>
                        <a:pt x="8628" y="1050"/>
                      </a:lnTo>
                      <a:lnTo>
                        <a:pt x="8573" y="1044"/>
                      </a:lnTo>
                      <a:lnTo>
                        <a:pt x="8502" y="1048"/>
                      </a:lnTo>
                      <a:lnTo>
                        <a:pt x="8429" y="1093"/>
                      </a:lnTo>
                      <a:lnTo>
                        <a:pt x="8288" y="1164"/>
                      </a:lnTo>
                      <a:lnTo>
                        <a:pt x="8289" y="1218"/>
                      </a:lnTo>
                      <a:lnTo>
                        <a:pt x="8228" y="1291"/>
                      </a:lnTo>
                      <a:lnTo>
                        <a:pt x="8225" y="1438"/>
                      </a:lnTo>
                      <a:lnTo>
                        <a:pt x="8271" y="1497"/>
                      </a:lnTo>
                      <a:lnTo>
                        <a:pt x="8217" y="1570"/>
                      </a:lnTo>
                      <a:lnTo>
                        <a:pt x="8240" y="1638"/>
                      </a:lnTo>
                      <a:lnTo>
                        <a:pt x="8220" y="1704"/>
                      </a:lnTo>
                      <a:lnTo>
                        <a:pt x="8249" y="1833"/>
                      </a:lnTo>
                      <a:lnTo>
                        <a:pt x="8202" y="1888"/>
                      </a:lnTo>
                      <a:lnTo>
                        <a:pt x="8277" y="2020"/>
                      </a:lnTo>
                      <a:lnTo>
                        <a:pt x="8363" y="1950"/>
                      </a:lnTo>
                      <a:lnTo>
                        <a:pt x="8366" y="1882"/>
                      </a:lnTo>
                      <a:lnTo>
                        <a:pt x="8463" y="1782"/>
                      </a:lnTo>
                      <a:lnTo>
                        <a:pt x="8543" y="1737"/>
                      </a:lnTo>
                      <a:lnTo>
                        <a:pt x="8658" y="1686"/>
                      </a:lnTo>
                      <a:lnTo>
                        <a:pt x="8696" y="1615"/>
                      </a:lnTo>
                      <a:lnTo>
                        <a:pt x="8765" y="1537"/>
                      </a:lnTo>
                      <a:lnTo>
                        <a:pt x="8943" y="1405"/>
                      </a:lnTo>
                      <a:lnTo>
                        <a:pt x="9000" y="1411"/>
                      </a:lnTo>
                      <a:lnTo>
                        <a:pt x="9000" y="1480"/>
                      </a:lnTo>
                      <a:lnTo>
                        <a:pt x="8880" y="1560"/>
                      </a:lnTo>
                      <a:lnTo>
                        <a:pt x="8805" y="1563"/>
                      </a:lnTo>
                      <a:lnTo>
                        <a:pt x="8726" y="1651"/>
                      </a:lnTo>
                      <a:lnTo>
                        <a:pt x="8718" y="1735"/>
                      </a:lnTo>
                      <a:lnTo>
                        <a:pt x="8676" y="1776"/>
                      </a:lnTo>
                      <a:lnTo>
                        <a:pt x="8612" y="1806"/>
                      </a:lnTo>
                      <a:lnTo>
                        <a:pt x="8558" y="1836"/>
                      </a:lnTo>
                      <a:lnTo>
                        <a:pt x="8487" y="1966"/>
                      </a:lnTo>
                      <a:lnTo>
                        <a:pt x="8478" y="2020"/>
                      </a:lnTo>
                      <a:lnTo>
                        <a:pt x="8423" y="2071"/>
                      </a:lnTo>
                      <a:lnTo>
                        <a:pt x="8358" y="2118"/>
                      </a:lnTo>
                      <a:lnTo>
                        <a:pt x="8334" y="2173"/>
                      </a:lnTo>
                      <a:lnTo>
                        <a:pt x="8253" y="2268"/>
                      </a:lnTo>
                      <a:lnTo>
                        <a:pt x="8246" y="2338"/>
                      </a:lnTo>
                      <a:lnTo>
                        <a:pt x="8229" y="2374"/>
                      </a:lnTo>
                      <a:lnTo>
                        <a:pt x="8198" y="2427"/>
                      </a:lnTo>
                      <a:lnTo>
                        <a:pt x="8157" y="2458"/>
                      </a:lnTo>
                      <a:lnTo>
                        <a:pt x="8115" y="2503"/>
                      </a:lnTo>
                      <a:lnTo>
                        <a:pt x="8070" y="2551"/>
                      </a:lnTo>
                      <a:lnTo>
                        <a:pt x="8006" y="2538"/>
                      </a:lnTo>
                      <a:lnTo>
                        <a:pt x="7929" y="2572"/>
                      </a:lnTo>
                      <a:lnTo>
                        <a:pt x="7755" y="2730"/>
                      </a:lnTo>
                      <a:lnTo>
                        <a:pt x="7694" y="2817"/>
                      </a:lnTo>
                      <a:lnTo>
                        <a:pt x="7670" y="2883"/>
                      </a:lnTo>
                      <a:lnTo>
                        <a:pt x="7613" y="2946"/>
                      </a:lnTo>
                      <a:lnTo>
                        <a:pt x="7553" y="2961"/>
                      </a:lnTo>
                      <a:lnTo>
                        <a:pt x="7502" y="2947"/>
                      </a:lnTo>
                      <a:lnTo>
                        <a:pt x="7454" y="2977"/>
                      </a:lnTo>
                      <a:lnTo>
                        <a:pt x="7485" y="3027"/>
                      </a:lnTo>
                      <a:lnTo>
                        <a:pt x="7445" y="3091"/>
                      </a:lnTo>
                      <a:lnTo>
                        <a:pt x="7388" y="3124"/>
                      </a:lnTo>
                      <a:lnTo>
                        <a:pt x="7425" y="3168"/>
                      </a:lnTo>
                      <a:lnTo>
                        <a:pt x="7412" y="3211"/>
                      </a:lnTo>
                      <a:lnTo>
                        <a:pt x="7362" y="3226"/>
                      </a:lnTo>
                      <a:lnTo>
                        <a:pt x="7284" y="3213"/>
                      </a:lnTo>
                      <a:lnTo>
                        <a:pt x="7290" y="3234"/>
                      </a:lnTo>
                      <a:lnTo>
                        <a:pt x="7335" y="3238"/>
                      </a:lnTo>
                      <a:lnTo>
                        <a:pt x="7346" y="3352"/>
                      </a:lnTo>
                      <a:lnTo>
                        <a:pt x="7314" y="3432"/>
                      </a:lnTo>
                      <a:lnTo>
                        <a:pt x="7320" y="3520"/>
                      </a:lnTo>
                      <a:lnTo>
                        <a:pt x="7379" y="3601"/>
                      </a:lnTo>
                      <a:lnTo>
                        <a:pt x="7356" y="3666"/>
                      </a:lnTo>
                      <a:lnTo>
                        <a:pt x="7287" y="3684"/>
                      </a:lnTo>
                      <a:lnTo>
                        <a:pt x="7167" y="3756"/>
                      </a:lnTo>
                      <a:lnTo>
                        <a:pt x="7091" y="3723"/>
                      </a:lnTo>
                      <a:lnTo>
                        <a:pt x="6980" y="3717"/>
                      </a:lnTo>
                      <a:lnTo>
                        <a:pt x="6765" y="3792"/>
                      </a:lnTo>
                      <a:lnTo>
                        <a:pt x="6645" y="3840"/>
                      </a:lnTo>
                      <a:lnTo>
                        <a:pt x="6438" y="3810"/>
                      </a:lnTo>
                      <a:lnTo>
                        <a:pt x="6308" y="3817"/>
                      </a:lnTo>
                      <a:lnTo>
                        <a:pt x="6206" y="3712"/>
                      </a:lnTo>
                      <a:lnTo>
                        <a:pt x="6158" y="3730"/>
                      </a:lnTo>
                      <a:lnTo>
                        <a:pt x="6104" y="3670"/>
                      </a:lnTo>
                      <a:lnTo>
                        <a:pt x="6030" y="3628"/>
                      </a:lnTo>
                      <a:lnTo>
                        <a:pt x="5913" y="3595"/>
                      </a:lnTo>
                      <a:lnTo>
                        <a:pt x="5772" y="3664"/>
                      </a:lnTo>
                      <a:lnTo>
                        <a:pt x="5594" y="3622"/>
                      </a:lnTo>
                      <a:lnTo>
                        <a:pt x="5448" y="3583"/>
                      </a:lnTo>
                      <a:lnTo>
                        <a:pt x="5384" y="3574"/>
                      </a:lnTo>
                      <a:lnTo>
                        <a:pt x="5306" y="3529"/>
                      </a:lnTo>
                      <a:lnTo>
                        <a:pt x="5240" y="3600"/>
                      </a:lnTo>
                      <a:lnTo>
                        <a:pt x="5148" y="3568"/>
                      </a:lnTo>
                      <a:lnTo>
                        <a:pt x="5033" y="3603"/>
                      </a:lnTo>
                      <a:lnTo>
                        <a:pt x="4934" y="3583"/>
                      </a:lnTo>
                      <a:lnTo>
                        <a:pt x="4838" y="3627"/>
                      </a:lnTo>
                      <a:lnTo>
                        <a:pt x="4727" y="3630"/>
                      </a:lnTo>
                      <a:lnTo>
                        <a:pt x="4617" y="3654"/>
                      </a:lnTo>
                      <a:lnTo>
                        <a:pt x="4521" y="3618"/>
                      </a:lnTo>
                      <a:lnTo>
                        <a:pt x="4470" y="3655"/>
                      </a:lnTo>
                      <a:lnTo>
                        <a:pt x="4308" y="3694"/>
                      </a:lnTo>
                      <a:lnTo>
                        <a:pt x="4224" y="3690"/>
                      </a:lnTo>
                      <a:lnTo>
                        <a:pt x="4163" y="3745"/>
                      </a:lnTo>
                      <a:lnTo>
                        <a:pt x="4188" y="3852"/>
                      </a:lnTo>
                      <a:lnTo>
                        <a:pt x="4151" y="3924"/>
                      </a:lnTo>
                      <a:lnTo>
                        <a:pt x="4059" y="3918"/>
                      </a:lnTo>
                      <a:lnTo>
                        <a:pt x="4115" y="3993"/>
                      </a:lnTo>
                      <a:lnTo>
                        <a:pt x="4145" y="4057"/>
                      </a:lnTo>
                      <a:lnTo>
                        <a:pt x="4130" y="4188"/>
                      </a:lnTo>
                      <a:lnTo>
                        <a:pt x="4220" y="4242"/>
                      </a:lnTo>
                      <a:lnTo>
                        <a:pt x="4293" y="4194"/>
                      </a:lnTo>
                      <a:lnTo>
                        <a:pt x="4332" y="4218"/>
                      </a:lnTo>
                      <a:lnTo>
                        <a:pt x="4272" y="4281"/>
                      </a:lnTo>
                      <a:lnTo>
                        <a:pt x="4250" y="4326"/>
                      </a:lnTo>
                      <a:lnTo>
                        <a:pt x="4158" y="4287"/>
                      </a:lnTo>
                      <a:lnTo>
                        <a:pt x="4106" y="4347"/>
                      </a:lnTo>
                      <a:lnTo>
                        <a:pt x="4041" y="4384"/>
                      </a:lnTo>
                      <a:lnTo>
                        <a:pt x="3996" y="4464"/>
                      </a:lnTo>
                      <a:lnTo>
                        <a:pt x="3920" y="4549"/>
                      </a:lnTo>
                      <a:lnTo>
                        <a:pt x="3723" y="4579"/>
                      </a:lnTo>
                      <a:lnTo>
                        <a:pt x="3618" y="4461"/>
                      </a:lnTo>
                      <a:lnTo>
                        <a:pt x="3560" y="4468"/>
                      </a:lnTo>
                      <a:lnTo>
                        <a:pt x="3480" y="4423"/>
                      </a:lnTo>
                      <a:lnTo>
                        <a:pt x="3374" y="4410"/>
                      </a:lnTo>
                      <a:lnTo>
                        <a:pt x="3320" y="4470"/>
                      </a:lnTo>
                      <a:lnTo>
                        <a:pt x="3323" y="4576"/>
                      </a:lnTo>
                      <a:lnTo>
                        <a:pt x="3294" y="4686"/>
                      </a:lnTo>
                      <a:lnTo>
                        <a:pt x="3258" y="4801"/>
                      </a:lnTo>
                      <a:lnTo>
                        <a:pt x="3207" y="4882"/>
                      </a:lnTo>
                      <a:lnTo>
                        <a:pt x="3231" y="4998"/>
                      </a:lnTo>
                      <a:lnTo>
                        <a:pt x="3243" y="5110"/>
                      </a:lnTo>
                      <a:lnTo>
                        <a:pt x="3240" y="5233"/>
                      </a:lnTo>
                      <a:lnTo>
                        <a:pt x="3213" y="5382"/>
                      </a:lnTo>
                      <a:lnTo>
                        <a:pt x="3159" y="5461"/>
                      </a:lnTo>
                      <a:lnTo>
                        <a:pt x="3056" y="5499"/>
                      </a:lnTo>
                      <a:lnTo>
                        <a:pt x="2991" y="5568"/>
                      </a:lnTo>
                      <a:lnTo>
                        <a:pt x="2964" y="5631"/>
                      </a:lnTo>
                      <a:lnTo>
                        <a:pt x="2894" y="5731"/>
                      </a:lnTo>
                      <a:lnTo>
                        <a:pt x="2807" y="5779"/>
                      </a:lnTo>
                      <a:lnTo>
                        <a:pt x="2663" y="5883"/>
                      </a:lnTo>
                      <a:lnTo>
                        <a:pt x="2655" y="5986"/>
                      </a:lnTo>
                      <a:lnTo>
                        <a:pt x="2622" y="6069"/>
                      </a:lnTo>
                      <a:lnTo>
                        <a:pt x="2558" y="6163"/>
                      </a:lnTo>
                      <a:lnTo>
                        <a:pt x="2474" y="6190"/>
                      </a:lnTo>
                      <a:lnTo>
                        <a:pt x="2391" y="6166"/>
                      </a:lnTo>
                      <a:lnTo>
                        <a:pt x="2307" y="6219"/>
                      </a:lnTo>
                      <a:lnTo>
                        <a:pt x="2246" y="6154"/>
                      </a:lnTo>
                      <a:lnTo>
                        <a:pt x="2210" y="6214"/>
                      </a:lnTo>
                      <a:lnTo>
                        <a:pt x="2208" y="6286"/>
                      </a:lnTo>
                      <a:lnTo>
                        <a:pt x="2144" y="6274"/>
                      </a:lnTo>
                      <a:lnTo>
                        <a:pt x="2097" y="6298"/>
                      </a:lnTo>
                      <a:lnTo>
                        <a:pt x="2024" y="6385"/>
                      </a:lnTo>
                      <a:lnTo>
                        <a:pt x="1958" y="6321"/>
                      </a:lnTo>
                      <a:lnTo>
                        <a:pt x="1910" y="6355"/>
                      </a:lnTo>
                      <a:lnTo>
                        <a:pt x="1923" y="6445"/>
                      </a:lnTo>
                      <a:lnTo>
                        <a:pt x="1926" y="6513"/>
                      </a:lnTo>
                      <a:lnTo>
                        <a:pt x="1872" y="6562"/>
                      </a:lnTo>
                      <a:lnTo>
                        <a:pt x="1898" y="6607"/>
                      </a:lnTo>
                      <a:lnTo>
                        <a:pt x="1905" y="6702"/>
                      </a:lnTo>
                      <a:lnTo>
                        <a:pt x="1859" y="6828"/>
                      </a:lnTo>
                      <a:lnTo>
                        <a:pt x="1755" y="6897"/>
                      </a:lnTo>
                      <a:lnTo>
                        <a:pt x="1715" y="6846"/>
                      </a:lnTo>
                      <a:lnTo>
                        <a:pt x="1683" y="6909"/>
                      </a:lnTo>
                      <a:lnTo>
                        <a:pt x="1605" y="6936"/>
                      </a:lnTo>
                      <a:lnTo>
                        <a:pt x="1556" y="7006"/>
                      </a:lnTo>
                      <a:lnTo>
                        <a:pt x="1584" y="7126"/>
                      </a:lnTo>
                      <a:lnTo>
                        <a:pt x="1508" y="7200"/>
                      </a:lnTo>
                      <a:lnTo>
                        <a:pt x="1434" y="7267"/>
                      </a:lnTo>
                      <a:lnTo>
                        <a:pt x="1344" y="7281"/>
                      </a:lnTo>
                      <a:lnTo>
                        <a:pt x="1296" y="7413"/>
                      </a:lnTo>
                      <a:lnTo>
                        <a:pt x="1173" y="7500"/>
                      </a:lnTo>
                      <a:lnTo>
                        <a:pt x="1061" y="7602"/>
                      </a:lnTo>
                      <a:lnTo>
                        <a:pt x="951" y="7606"/>
                      </a:lnTo>
                      <a:lnTo>
                        <a:pt x="888" y="7602"/>
                      </a:lnTo>
                      <a:lnTo>
                        <a:pt x="875" y="7702"/>
                      </a:lnTo>
                      <a:lnTo>
                        <a:pt x="780" y="7776"/>
                      </a:lnTo>
                      <a:lnTo>
                        <a:pt x="695" y="7743"/>
                      </a:lnTo>
                      <a:lnTo>
                        <a:pt x="669" y="7666"/>
                      </a:lnTo>
                      <a:lnTo>
                        <a:pt x="500" y="7683"/>
                      </a:lnTo>
                      <a:lnTo>
                        <a:pt x="422" y="7737"/>
                      </a:lnTo>
                      <a:lnTo>
                        <a:pt x="338" y="7771"/>
                      </a:lnTo>
                      <a:lnTo>
                        <a:pt x="267" y="7860"/>
                      </a:lnTo>
                      <a:lnTo>
                        <a:pt x="158" y="7867"/>
                      </a:lnTo>
                      <a:lnTo>
                        <a:pt x="78" y="7933"/>
                      </a:lnTo>
                      <a:lnTo>
                        <a:pt x="30" y="8035"/>
                      </a:lnTo>
                      <a:lnTo>
                        <a:pt x="84" y="8187"/>
                      </a:lnTo>
                      <a:lnTo>
                        <a:pt x="0" y="8275"/>
                      </a:lnTo>
                      <a:lnTo>
                        <a:pt x="45" y="8329"/>
                      </a:lnTo>
                      <a:lnTo>
                        <a:pt x="101" y="8422"/>
                      </a:lnTo>
                      <a:lnTo>
                        <a:pt x="254" y="8355"/>
                      </a:lnTo>
                      <a:lnTo>
                        <a:pt x="374" y="8359"/>
                      </a:lnTo>
                      <a:lnTo>
                        <a:pt x="468" y="8295"/>
                      </a:lnTo>
                      <a:lnTo>
                        <a:pt x="497" y="8223"/>
                      </a:lnTo>
                      <a:lnTo>
                        <a:pt x="470" y="8130"/>
                      </a:lnTo>
                      <a:lnTo>
                        <a:pt x="513" y="8062"/>
                      </a:lnTo>
                      <a:lnTo>
                        <a:pt x="594" y="8055"/>
                      </a:lnTo>
                      <a:lnTo>
                        <a:pt x="713" y="8095"/>
                      </a:lnTo>
                      <a:lnTo>
                        <a:pt x="783" y="8169"/>
                      </a:lnTo>
                      <a:lnTo>
                        <a:pt x="857" y="8169"/>
                      </a:lnTo>
                      <a:lnTo>
                        <a:pt x="947" y="8227"/>
                      </a:lnTo>
                      <a:lnTo>
                        <a:pt x="1025" y="8227"/>
                      </a:lnTo>
                      <a:lnTo>
                        <a:pt x="1110" y="8295"/>
                      </a:lnTo>
                      <a:lnTo>
                        <a:pt x="1161" y="8374"/>
                      </a:lnTo>
                      <a:lnTo>
                        <a:pt x="1235" y="8514"/>
                      </a:lnTo>
                      <a:lnTo>
                        <a:pt x="1199" y="8577"/>
                      </a:lnTo>
                      <a:lnTo>
                        <a:pt x="1235" y="8706"/>
                      </a:lnTo>
                      <a:lnTo>
                        <a:pt x="1332" y="8754"/>
                      </a:lnTo>
                      <a:lnTo>
                        <a:pt x="1350" y="8791"/>
                      </a:lnTo>
                      <a:lnTo>
                        <a:pt x="1404" y="8781"/>
                      </a:lnTo>
                      <a:lnTo>
                        <a:pt x="1409" y="8692"/>
                      </a:lnTo>
                      <a:lnTo>
                        <a:pt x="1470" y="8619"/>
                      </a:lnTo>
                      <a:lnTo>
                        <a:pt x="1550" y="8604"/>
                      </a:lnTo>
                      <a:lnTo>
                        <a:pt x="1655" y="8599"/>
                      </a:lnTo>
                      <a:lnTo>
                        <a:pt x="1658" y="8536"/>
                      </a:lnTo>
                      <a:lnTo>
                        <a:pt x="1736" y="8488"/>
                      </a:lnTo>
                      <a:lnTo>
                        <a:pt x="1769" y="8403"/>
                      </a:lnTo>
                      <a:lnTo>
                        <a:pt x="1721" y="8343"/>
                      </a:lnTo>
                      <a:lnTo>
                        <a:pt x="1737" y="8262"/>
                      </a:lnTo>
                      <a:lnTo>
                        <a:pt x="1608" y="8235"/>
                      </a:lnTo>
                      <a:lnTo>
                        <a:pt x="1712" y="8193"/>
                      </a:lnTo>
                      <a:lnTo>
                        <a:pt x="1676" y="8118"/>
                      </a:lnTo>
                      <a:lnTo>
                        <a:pt x="1812" y="8013"/>
                      </a:lnTo>
                      <a:lnTo>
                        <a:pt x="1820" y="7947"/>
                      </a:lnTo>
                      <a:lnTo>
                        <a:pt x="1782" y="7830"/>
                      </a:lnTo>
                      <a:lnTo>
                        <a:pt x="1836" y="7777"/>
                      </a:lnTo>
                      <a:lnTo>
                        <a:pt x="1890" y="7861"/>
                      </a:lnTo>
                      <a:lnTo>
                        <a:pt x="1874" y="7999"/>
                      </a:lnTo>
                      <a:lnTo>
                        <a:pt x="1911" y="8067"/>
                      </a:lnTo>
                      <a:lnTo>
                        <a:pt x="2012" y="7993"/>
                      </a:lnTo>
                      <a:lnTo>
                        <a:pt x="2018" y="7888"/>
                      </a:lnTo>
                      <a:lnTo>
                        <a:pt x="2094" y="7774"/>
                      </a:lnTo>
                      <a:lnTo>
                        <a:pt x="2186" y="7819"/>
                      </a:lnTo>
                      <a:lnTo>
                        <a:pt x="2282" y="7726"/>
                      </a:lnTo>
                      <a:lnTo>
                        <a:pt x="2348" y="7671"/>
                      </a:lnTo>
                      <a:lnTo>
                        <a:pt x="2493" y="7741"/>
                      </a:lnTo>
                      <a:lnTo>
                        <a:pt x="2574" y="7611"/>
                      </a:lnTo>
                      <a:lnTo>
                        <a:pt x="2523" y="7575"/>
                      </a:lnTo>
                      <a:lnTo>
                        <a:pt x="2525" y="7456"/>
                      </a:lnTo>
                      <a:lnTo>
                        <a:pt x="2630" y="7411"/>
                      </a:lnTo>
                      <a:lnTo>
                        <a:pt x="2595" y="7344"/>
                      </a:lnTo>
                      <a:lnTo>
                        <a:pt x="2615" y="7287"/>
                      </a:lnTo>
                      <a:lnTo>
                        <a:pt x="2741" y="7252"/>
                      </a:lnTo>
                      <a:lnTo>
                        <a:pt x="2777" y="7221"/>
                      </a:lnTo>
                      <a:lnTo>
                        <a:pt x="2816" y="7266"/>
                      </a:lnTo>
                      <a:lnTo>
                        <a:pt x="2820" y="7353"/>
                      </a:lnTo>
                      <a:lnTo>
                        <a:pt x="2934" y="7297"/>
                      </a:lnTo>
                      <a:lnTo>
                        <a:pt x="3050" y="7321"/>
                      </a:lnTo>
                      <a:lnTo>
                        <a:pt x="3107" y="7284"/>
                      </a:lnTo>
                      <a:lnTo>
                        <a:pt x="3179" y="7345"/>
                      </a:lnTo>
                      <a:lnTo>
                        <a:pt x="3320" y="7291"/>
                      </a:lnTo>
                      <a:lnTo>
                        <a:pt x="3455" y="7299"/>
                      </a:lnTo>
                      <a:lnTo>
                        <a:pt x="3453" y="7198"/>
                      </a:lnTo>
                      <a:lnTo>
                        <a:pt x="3552" y="7176"/>
                      </a:lnTo>
                      <a:lnTo>
                        <a:pt x="3741" y="7185"/>
                      </a:lnTo>
                      <a:lnTo>
                        <a:pt x="3864" y="7198"/>
                      </a:lnTo>
                      <a:lnTo>
                        <a:pt x="3948" y="7242"/>
                      </a:lnTo>
                      <a:lnTo>
                        <a:pt x="4031" y="7317"/>
                      </a:lnTo>
                      <a:lnTo>
                        <a:pt x="4052" y="7395"/>
                      </a:lnTo>
                      <a:lnTo>
                        <a:pt x="4130" y="7381"/>
                      </a:lnTo>
                      <a:lnTo>
                        <a:pt x="4113" y="7315"/>
                      </a:lnTo>
                      <a:lnTo>
                        <a:pt x="4196" y="7284"/>
                      </a:lnTo>
                      <a:lnTo>
                        <a:pt x="4187" y="7219"/>
                      </a:lnTo>
                      <a:lnTo>
                        <a:pt x="4116" y="7233"/>
                      </a:lnTo>
                      <a:lnTo>
                        <a:pt x="4070" y="7180"/>
                      </a:lnTo>
                      <a:lnTo>
                        <a:pt x="4125" y="7117"/>
                      </a:lnTo>
                      <a:lnTo>
                        <a:pt x="4065" y="7063"/>
                      </a:lnTo>
                      <a:lnTo>
                        <a:pt x="4109" y="7017"/>
                      </a:lnTo>
                      <a:lnTo>
                        <a:pt x="4092" y="6936"/>
                      </a:lnTo>
                      <a:lnTo>
                        <a:pt x="4145" y="6883"/>
                      </a:lnTo>
                      <a:lnTo>
                        <a:pt x="4188" y="6847"/>
                      </a:lnTo>
                      <a:lnTo>
                        <a:pt x="4239" y="6784"/>
                      </a:lnTo>
                      <a:lnTo>
                        <a:pt x="4247" y="6811"/>
                      </a:lnTo>
                      <a:lnTo>
                        <a:pt x="4160" y="6913"/>
                      </a:lnTo>
                      <a:lnTo>
                        <a:pt x="4145" y="6972"/>
                      </a:lnTo>
                      <a:lnTo>
                        <a:pt x="4131" y="7029"/>
                      </a:lnTo>
                      <a:lnTo>
                        <a:pt x="4146" y="7087"/>
                      </a:lnTo>
                      <a:lnTo>
                        <a:pt x="4173" y="7155"/>
                      </a:lnTo>
                      <a:lnTo>
                        <a:pt x="4194" y="7201"/>
                      </a:lnTo>
                      <a:lnTo>
                        <a:pt x="4254" y="7231"/>
                      </a:lnTo>
                      <a:lnTo>
                        <a:pt x="4299" y="7230"/>
                      </a:lnTo>
                      <a:lnTo>
                        <a:pt x="4323" y="7276"/>
                      </a:lnTo>
                      <a:lnTo>
                        <a:pt x="4305" y="7305"/>
                      </a:lnTo>
                      <a:lnTo>
                        <a:pt x="4356" y="7416"/>
                      </a:lnTo>
                      <a:lnTo>
                        <a:pt x="4427" y="7410"/>
                      </a:lnTo>
                      <a:lnTo>
                        <a:pt x="4481" y="7404"/>
                      </a:lnTo>
                      <a:lnTo>
                        <a:pt x="4449" y="7456"/>
                      </a:lnTo>
                      <a:lnTo>
                        <a:pt x="4527" y="7495"/>
                      </a:lnTo>
                      <a:lnTo>
                        <a:pt x="4667" y="7446"/>
                      </a:lnTo>
                      <a:lnTo>
                        <a:pt x="4781" y="7450"/>
                      </a:lnTo>
                      <a:lnTo>
                        <a:pt x="4794" y="7491"/>
                      </a:lnTo>
                      <a:lnTo>
                        <a:pt x="4869" y="7513"/>
                      </a:lnTo>
                      <a:lnTo>
                        <a:pt x="4928" y="7563"/>
                      </a:lnTo>
                      <a:lnTo>
                        <a:pt x="5003" y="7557"/>
                      </a:lnTo>
                      <a:lnTo>
                        <a:pt x="4965" y="7600"/>
                      </a:lnTo>
                      <a:lnTo>
                        <a:pt x="5001" y="7651"/>
                      </a:lnTo>
                      <a:lnTo>
                        <a:pt x="5009" y="7747"/>
                      </a:lnTo>
                      <a:lnTo>
                        <a:pt x="5193" y="7878"/>
                      </a:lnTo>
                      <a:lnTo>
                        <a:pt x="5225" y="7800"/>
                      </a:lnTo>
                      <a:lnTo>
                        <a:pt x="5255" y="7759"/>
                      </a:lnTo>
                      <a:lnTo>
                        <a:pt x="5280" y="7776"/>
                      </a:lnTo>
                      <a:lnTo>
                        <a:pt x="5259" y="7812"/>
                      </a:lnTo>
                      <a:lnTo>
                        <a:pt x="5345" y="7858"/>
                      </a:lnTo>
                      <a:lnTo>
                        <a:pt x="5397" y="7908"/>
                      </a:lnTo>
                      <a:lnTo>
                        <a:pt x="5484" y="7845"/>
                      </a:lnTo>
                      <a:lnTo>
                        <a:pt x="5574" y="7824"/>
                      </a:lnTo>
                      <a:lnTo>
                        <a:pt x="5544" y="7698"/>
                      </a:lnTo>
                      <a:lnTo>
                        <a:pt x="5594" y="7549"/>
                      </a:lnTo>
                      <a:lnTo>
                        <a:pt x="5654" y="7461"/>
                      </a:lnTo>
                      <a:lnTo>
                        <a:pt x="5717" y="7410"/>
                      </a:lnTo>
                      <a:lnTo>
                        <a:pt x="5786" y="7396"/>
                      </a:lnTo>
                      <a:lnTo>
                        <a:pt x="5814" y="7357"/>
                      </a:lnTo>
                      <a:lnTo>
                        <a:pt x="5774" y="7291"/>
                      </a:lnTo>
                      <a:lnTo>
                        <a:pt x="5769" y="7254"/>
                      </a:lnTo>
                      <a:lnTo>
                        <a:pt x="5796" y="7242"/>
                      </a:lnTo>
                      <a:lnTo>
                        <a:pt x="5825" y="7305"/>
                      </a:lnTo>
                      <a:lnTo>
                        <a:pt x="5867" y="7363"/>
                      </a:lnTo>
                      <a:lnTo>
                        <a:pt x="5933" y="7329"/>
                      </a:lnTo>
                      <a:lnTo>
                        <a:pt x="5936" y="7255"/>
                      </a:lnTo>
                      <a:lnTo>
                        <a:pt x="5964" y="7186"/>
                      </a:lnTo>
                      <a:lnTo>
                        <a:pt x="6029" y="7095"/>
                      </a:lnTo>
                      <a:lnTo>
                        <a:pt x="5963" y="7063"/>
                      </a:lnTo>
                      <a:lnTo>
                        <a:pt x="5876" y="7068"/>
                      </a:lnTo>
                      <a:lnTo>
                        <a:pt x="5873" y="6975"/>
                      </a:lnTo>
                      <a:lnTo>
                        <a:pt x="5864" y="6876"/>
                      </a:lnTo>
                      <a:lnTo>
                        <a:pt x="5883" y="6847"/>
                      </a:lnTo>
                      <a:lnTo>
                        <a:pt x="5957" y="6853"/>
                      </a:lnTo>
                      <a:lnTo>
                        <a:pt x="6042" y="6837"/>
                      </a:lnTo>
                      <a:lnTo>
                        <a:pt x="6014" y="6774"/>
                      </a:lnTo>
                      <a:lnTo>
                        <a:pt x="5960" y="6732"/>
                      </a:lnTo>
                      <a:lnTo>
                        <a:pt x="5963" y="6589"/>
                      </a:lnTo>
                      <a:lnTo>
                        <a:pt x="5975" y="6580"/>
                      </a:lnTo>
                      <a:lnTo>
                        <a:pt x="5999" y="6532"/>
                      </a:lnTo>
                      <a:lnTo>
                        <a:pt x="5964" y="6513"/>
                      </a:lnTo>
                      <a:lnTo>
                        <a:pt x="5904" y="6511"/>
                      </a:lnTo>
                      <a:lnTo>
                        <a:pt x="5900" y="6483"/>
                      </a:lnTo>
                      <a:lnTo>
                        <a:pt x="5930" y="6469"/>
                      </a:lnTo>
                      <a:lnTo>
                        <a:pt x="5973" y="6480"/>
                      </a:lnTo>
                      <a:lnTo>
                        <a:pt x="6021" y="6487"/>
                      </a:lnTo>
                      <a:lnTo>
                        <a:pt x="6056" y="6438"/>
                      </a:lnTo>
                      <a:lnTo>
                        <a:pt x="6081" y="6378"/>
                      </a:lnTo>
                      <a:lnTo>
                        <a:pt x="6125" y="6312"/>
                      </a:lnTo>
                      <a:lnTo>
                        <a:pt x="6171" y="6228"/>
                      </a:lnTo>
                      <a:lnTo>
                        <a:pt x="6150" y="6136"/>
                      </a:lnTo>
                      <a:lnTo>
                        <a:pt x="6116" y="6034"/>
                      </a:lnTo>
                      <a:lnTo>
                        <a:pt x="6102" y="5971"/>
                      </a:lnTo>
                      <a:lnTo>
                        <a:pt x="6102" y="5928"/>
                      </a:lnTo>
                      <a:lnTo>
                        <a:pt x="6141" y="5914"/>
                      </a:lnTo>
                      <a:lnTo>
                        <a:pt x="6200" y="6066"/>
                      </a:lnTo>
                      <a:lnTo>
                        <a:pt x="6237" y="6138"/>
                      </a:lnTo>
                      <a:lnTo>
                        <a:pt x="6215" y="6226"/>
                      </a:lnTo>
                      <a:lnTo>
                        <a:pt x="6300" y="6231"/>
                      </a:lnTo>
                      <a:lnTo>
                        <a:pt x="6384" y="6211"/>
                      </a:lnTo>
                      <a:lnTo>
                        <a:pt x="6443" y="6151"/>
                      </a:lnTo>
                      <a:lnTo>
                        <a:pt x="6530" y="6135"/>
                      </a:lnTo>
                      <a:lnTo>
                        <a:pt x="6594" y="6019"/>
                      </a:lnTo>
                      <a:lnTo>
                        <a:pt x="6689" y="5940"/>
                      </a:lnTo>
                      <a:lnTo>
                        <a:pt x="6944" y="5904"/>
                      </a:lnTo>
                      <a:lnTo>
                        <a:pt x="7070" y="5917"/>
                      </a:lnTo>
                      <a:lnTo>
                        <a:pt x="7116" y="5854"/>
                      </a:lnTo>
                      <a:lnTo>
                        <a:pt x="7163" y="5839"/>
                      </a:lnTo>
                      <a:lnTo>
                        <a:pt x="7182" y="5751"/>
                      </a:lnTo>
                      <a:lnTo>
                        <a:pt x="7217" y="5745"/>
                      </a:lnTo>
                      <a:lnTo>
                        <a:pt x="7215" y="5791"/>
                      </a:lnTo>
                      <a:lnTo>
                        <a:pt x="7208" y="5823"/>
                      </a:lnTo>
                      <a:lnTo>
                        <a:pt x="7247" y="5862"/>
                      </a:lnTo>
                      <a:lnTo>
                        <a:pt x="7334" y="5859"/>
                      </a:lnTo>
                      <a:lnTo>
                        <a:pt x="7511" y="5781"/>
                      </a:lnTo>
                      <a:lnTo>
                        <a:pt x="7565" y="5718"/>
                      </a:lnTo>
                      <a:lnTo>
                        <a:pt x="7748" y="5763"/>
                      </a:lnTo>
                      <a:lnTo>
                        <a:pt x="7943" y="5820"/>
                      </a:lnTo>
                      <a:lnTo>
                        <a:pt x="8124" y="5914"/>
                      </a:lnTo>
                      <a:lnTo>
                        <a:pt x="8384" y="6073"/>
                      </a:lnTo>
                      <a:lnTo>
                        <a:pt x="8550" y="6225"/>
                      </a:lnTo>
                      <a:lnTo>
                        <a:pt x="8726" y="6364"/>
                      </a:lnTo>
                      <a:lnTo>
                        <a:pt x="8826" y="6283"/>
                      </a:lnTo>
                      <a:lnTo>
                        <a:pt x="8775" y="6226"/>
                      </a:lnTo>
                      <a:lnTo>
                        <a:pt x="8835" y="6168"/>
                      </a:lnTo>
                      <a:lnTo>
                        <a:pt x="8990" y="6133"/>
                      </a:lnTo>
                      <a:lnTo>
                        <a:pt x="9144" y="6183"/>
                      </a:lnTo>
                      <a:lnTo>
                        <a:pt x="9386" y="6229"/>
                      </a:lnTo>
                      <a:lnTo>
                        <a:pt x="9476" y="6181"/>
                      </a:lnTo>
                      <a:lnTo>
                        <a:pt x="9528" y="6237"/>
                      </a:lnTo>
                      <a:lnTo>
                        <a:pt x="9609" y="6234"/>
                      </a:lnTo>
                      <a:lnTo>
                        <a:pt x="9711" y="6309"/>
                      </a:lnTo>
                      <a:lnTo>
                        <a:pt x="9773" y="6307"/>
                      </a:lnTo>
                      <a:lnTo>
                        <a:pt x="9822" y="6325"/>
                      </a:lnTo>
                      <a:lnTo>
                        <a:pt x="9857" y="6403"/>
                      </a:lnTo>
                      <a:lnTo>
                        <a:pt x="9926" y="6342"/>
                      </a:lnTo>
                      <a:lnTo>
                        <a:pt x="10053" y="6330"/>
                      </a:lnTo>
                      <a:lnTo>
                        <a:pt x="10118" y="6331"/>
                      </a:lnTo>
                      <a:lnTo>
                        <a:pt x="10142" y="6261"/>
                      </a:lnTo>
                      <a:lnTo>
                        <a:pt x="10122" y="6192"/>
                      </a:lnTo>
                      <a:lnTo>
                        <a:pt x="10200" y="6124"/>
                      </a:lnTo>
                      <a:lnTo>
                        <a:pt x="10134" y="6108"/>
                      </a:lnTo>
                      <a:lnTo>
                        <a:pt x="10107" y="6067"/>
                      </a:lnTo>
                      <a:lnTo>
                        <a:pt x="10161" y="6019"/>
                      </a:lnTo>
                      <a:lnTo>
                        <a:pt x="10110" y="5970"/>
                      </a:lnTo>
                      <a:lnTo>
                        <a:pt x="10065" y="6031"/>
                      </a:lnTo>
                      <a:lnTo>
                        <a:pt x="10005" y="5971"/>
                      </a:lnTo>
                      <a:lnTo>
                        <a:pt x="9920" y="5905"/>
                      </a:lnTo>
                      <a:lnTo>
                        <a:pt x="9902" y="5863"/>
                      </a:lnTo>
                      <a:lnTo>
                        <a:pt x="9813" y="5940"/>
                      </a:lnTo>
                      <a:lnTo>
                        <a:pt x="9786" y="5910"/>
                      </a:lnTo>
                      <a:lnTo>
                        <a:pt x="9854" y="5784"/>
                      </a:lnTo>
                      <a:lnTo>
                        <a:pt x="9924" y="5746"/>
                      </a:lnTo>
                      <a:lnTo>
                        <a:pt x="9983" y="5776"/>
                      </a:lnTo>
                      <a:lnTo>
                        <a:pt x="10016" y="5772"/>
                      </a:lnTo>
                      <a:lnTo>
                        <a:pt x="10028" y="5829"/>
                      </a:lnTo>
                      <a:lnTo>
                        <a:pt x="10073" y="5829"/>
                      </a:lnTo>
                      <a:lnTo>
                        <a:pt x="10092" y="5815"/>
                      </a:lnTo>
                      <a:lnTo>
                        <a:pt x="10122" y="5853"/>
                      </a:lnTo>
                      <a:lnTo>
                        <a:pt x="10164" y="5887"/>
                      </a:lnTo>
                      <a:lnTo>
                        <a:pt x="10142" y="5910"/>
                      </a:lnTo>
                      <a:lnTo>
                        <a:pt x="10140" y="5952"/>
                      </a:lnTo>
                      <a:lnTo>
                        <a:pt x="10155" y="5946"/>
                      </a:lnTo>
                      <a:lnTo>
                        <a:pt x="10196" y="5898"/>
                      </a:lnTo>
                      <a:lnTo>
                        <a:pt x="10248" y="5841"/>
                      </a:lnTo>
                      <a:lnTo>
                        <a:pt x="10317" y="5818"/>
                      </a:lnTo>
                      <a:lnTo>
                        <a:pt x="10383" y="5818"/>
                      </a:lnTo>
                      <a:lnTo>
                        <a:pt x="10445" y="5788"/>
                      </a:lnTo>
                      <a:lnTo>
                        <a:pt x="10487" y="5799"/>
                      </a:lnTo>
                      <a:lnTo>
                        <a:pt x="10556" y="5769"/>
                      </a:lnTo>
                      <a:lnTo>
                        <a:pt x="10593" y="5805"/>
                      </a:lnTo>
                      <a:lnTo>
                        <a:pt x="10665" y="5826"/>
                      </a:lnTo>
                      <a:lnTo>
                        <a:pt x="10689" y="5781"/>
                      </a:lnTo>
                      <a:lnTo>
                        <a:pt x="10656" y="5773"/>
                      </a:lnTo>
                      <a:lnTo>
                        <a:pt x="10583" y="5742"/>
                      </a:lnTo>
                      <a:lnTo>
                        <a:pt x="10566" y="5691"/>
                      </a:lnTo>
                      <a:lnTo>
                        <a:pt x="10656" y="5748"/>
                      </a:lnTo>
                      <a:lnTo>
                        <a:pt x="10719" y="5748"/>
                      </a:lnTo>
                      <a:lnTo>
                        <a:pt x="10770" y="5712"/>
                      </a:lnTo>
                      <a:lnTo>
                        <a:pt x="10824" y="5710"/>
                      </a:lnTo>
                      <a:lnTo>
                        <a:pt x="10833" y="5658"/>
                      </a:lnTo>
                      <a:lnTo>
                        <a:pt x="10752" y="5640"/>
                      </a:lnTo>
                      <a:lnTo>
                        <a:pt x="10685" y="5667"/>
                      </a:lnTo>
                      <a:lnTo>
                        <a:pt x="10691" y="5604"/>
                      </a:lnTo>
                      <a:lnTo>
                        <a:pt x="10638" y="5542"/>
                      </a:lnTo>
                      <a:lnTo>
                        <a:pt x="10577" y="5604"/>
                      </a:lnTo>
                      <a:lnTo>
                        <a:pt x="10496" y="5422"/>
                      </a:lnTo>
                      <a:lnTo>
                        <a:pt x="10544" y="5316"/>
                      </a:lnTo>
                      <a:lnTo>
                        <a:pt x="10496" y="5199"/>
                      </a:lnTo>
                      <a:lnTo>
                        <a:pt x="10419" y="5226"/>
                      </a:lnTo>
                      <a:lnTo>
                        <a:pt x="10382" y="5184"/>
                      </a:lnTo>
                      <a:lnTo>
                        <a:pt x="10404" y="5137"/>
                      </a:lnTo>
                      <a:lnTo>
                        <a:pt x="10401" y="5062"/>
                      </a:lnTo>
                      <a:lnTo>
                        <a:pt x="10479" y="5050"/>
                      </a:lnTo>
                      <a:lnTo>
                        <a:pt x="10472" y="4911"/>
                      </a:lnTo>
                      <a:lnTo>
                        <a:pt x="10401" y="4899"/>
                      </a:lnTo>
                      <a:lnTo>
                        <a:pt x="10344" y="4969"/>
                      </a:lnTo>
                      <a:lnTo>
                        <a:pt x="10265" y="4891"/>
                      </a:lnTo>
                      <a:lnTo>
                        <a:pt x="10193" y="4776"/>
                      </a:lnTo>
                      <a:lnTo>
                        <a:pt x="10130" y="4693"/>
                      </a:lnTo>
                      <a:lnTo>
                        <a:pt x="10194" y="4627"/>
                      </a:lnTo>
                      <a:lnTo>
                        <a:pt x="10290" y="4627"/>
                      </a:lnTo>
                      <a:lnTo>
                        <a:pt x="10328" y="4678"/>
                      </a:lnTo>
                      <a:lnTo>
                        <a:pt x="10389" y="4603"/>
                      </a:lnTo>
                      <a:lnTo>
                        <a:pt x="10431" y="4617"/>
                      </a:lnTo>
                      <a:lnTo>
                        <a:pt x="10479" y="4686"/>
                      </a:lnTo>
                      <a:lnTo>
                        <a:pt x="10515" y="4662"/>
                      </a:lnTo>
                      <a:lnTo>
                        <a:pt x="10653" y="4720"/>
                      </a:lnTo>
                      <a:lnTo>
                        <a:pt x="10749" y="4717"/>
                      </a:lnTo>
                      <a:lnTo>
                        <a:pt x="10856" y="4842"/>
                      </a:lnTo>
                      <a:lnTo>
                        <a:pt x="10914" y="4825"/>
                      </a:lnTo>
                      <a:lnTo>
                        <a:pt x="10982" y="4812"/>
                      </a:lnTo>
                      <a:lnTo>
                        <a:pt x="11048" y="4713"/>
                      </a:lnTo>
                      <a:lnTo>
                        <a:pt x="10974" y="4630"/>
                      </a:lnTo>
                      <a:lnTo>
                        <a:pt x="11049" y="4588"/>
                      </a:lnTo>
                      <a:lnTo>
                        <a:pt x="11051" y="4509"/>
                      </a:lnTo>
                      <a:lnTo>
                        <a:pt x="10955" y="4455"/>
                      </a:lnTo>
                      <a:lnTo>
                        <a:pt x="10973" y="4365"/>
                      </a:lnTo>
                      <a:lnTo>
                        <a:pt x="10973" y="4284"/>
                      </a:lnTo>
                      <a:lnTo>
                        <a:pt x="10943" y="4233"/>
                      </a:lnTo>
                      <a:lnTo>
                        <a:pt x="10974" y="4192"/>
                      </a:lnTo>
                      <a:lnTo>
                        <a:pt x="10977" y="4108"/>
                      </a:lnTo>
                      <a:lnTo>
                        <a:pt x="10878" y="4081"/>
                      </a:lnTo>
                      <a:lnTo>
                        <a:pt x="10907" y="3993"/>
                      </a:lnTo>
                      <a:lnTo>
                        <a:pt x="10856" y="3895"/>
                      </a:lnTo>
                      <a:lnTo>
                        <a:pt x="10862" y="3807"/>
                      </a:lnTo>
                      <a:lnTo>
                        <a:pt x="10791" y="3780"/>
                      </a:lnTo>
                      <a:lnTo>
                        <a:pt x="10818" y="3729"/>
                      </a:lnTo>
                      <a:lnTo>
                        <a:pt x="10883" y="3706"/>
                      </a:lnTo>
                      <a:lnTo>
                        <a:pt x="10955" y="3709"/>
                      </a:lnTo>
                      <a:lnTo>
                        <a:pt x="10977" y="3633"/>
                      </a:lnTo>
                      <a:lnTo>
                        <a:pt x="11025" y="3565"/>
                      </a:lnTo>
                      <a:lnTo>
                        <a:pt x="11100" y="3549"/>
                      </a:lnTo>
                      <a:lnTo>
                        <a:pt x="11186" y="3603"/>
                      </a:lnTo>
                      <a:lnTo>
                        <a:pt x="11226" y="3571"/>
                      </a:lnTo>
                      <a:lnTo>
                        <a:pt x="11201" y="3513"/>
                      </a:lnTo>
                      <a:lnTo>
                        <a:pt x="11213" y="3433"/>
                      </a:lnTo>
                      <a:lnTo>
                        <a:pt x="11250" y="3397"/>
                      </a:lnTo>
                      <a:lnTo>
                        <a:pt x="11240" y="3327"/>
                      </a:lnTo>
                      <a:lnTo>
                        <a:pt x="11207" y="3264"/>
                      </a:lnTo>
                      <a:lnTo>
                        <a:pt x="11265" y="3202"/>
                      </a:lnTo>
                      <a:lnTo>
                        <a:pt x="11318" y="3222"/>
                      </a:lnTo>
                      <a:lnTo>
                        <a:pt x="11331" y="3141"/>
                      </a:lnTo>
                      <a:lnTo>
                        <a:pt x="11309" y="3084"/>
                      </a:lnTo>
                      <a:lnTo>
                        <a:pt x="11201" y="2998"/>
                      </a:lnTo>
                      <a:lnTo>
                        <a:pt x="11171" y="2928"/>
                      </a:lnTo>
                      <a:lnTo>
                        <a:pt x="11123" y="2863"/>
                      </a:lnTo>
                      <a:lnTo>
                        <a:pt x="11175" y="2845"/>
                      </a:lnTo>
                      <a:lnTo>
                        <a:pt x="11231" y="2839"/>
                      </a:lnTo>
                      <a:lnTo>
                        <a:pt x="11249" y="2728"/>
                      </a:lnTo>
                      <a:lnTo>
                        <a:pt x="11175" y="2701"/>
                      </a:lnTo>
                      <a:lnTo>
                        <a:pt x="11103" y="2574"/>
                      </a:lnTo>
                      <a:lnTo>
                        <a:pt x="11061" y="2467"/>
                      </a:lnTo>
                      <a:lnTo>
                        <a:pt x="11003" y="2458"/>
                      </a:lnTo>
                      <a:lnTo>
                        <a:pt x="10952" y="2326"/>
                      </a:lnTo>
                      <a:lnTo>
                        <a:pt x="10907" y="2245"/>
                      </a:lnTo>
                      <a:lnTo>
                        <a:pt x="10853" y="2248"/>
                      </a:lnTo>
                      <a:lnTo>
                        <a:pt x="10805" y="2250"/>
                      </a:lnTo>
                      <a:lnTo>
                        <a:pt x="10805" y="2107"/>
                      </a:lnTo>
                      <a:lnTo>
                        <a:pt x="10845" y="2092"/>
                      </a:lnTo>
                      <a:lnTo>
                        <a:pt x="10865" y="2032"/>
                      </a:lnTo>
                      <a:lnTo>
                        <a:pt x="10871" y="1972"/>
                      </a:lnTo>
                      <a:lnTo>
                        <a:pt x="10800" y="1926"/>
                      </a:lnTo>
                      <a:lnTo>
                        <a:pt x="10778" y="1837"/>
                      </a:lnTo>
                      <a:lnTo>
                        <a:pt x="10773" y="1771"/>
                      </a:lnTo>
                      <a:lnTo>
                        <a:pt x="10817" y="1759"/>
                      </a:lnTo>
                      <a:lnTo>
                        <a:pt x="10860" y="1821"/>
                      </a:lnTo>
                      <a:lnTo>
                        <a:pt x="10911" y="1794"/>
                      </a:lnTo>
                      <a:lnTo>
                        <a:pt x="10874" y="1722"/>
                      </a:lnTo>
                      <a:lnTo>
                        <a:pt x="10791" y="1650"/>
                      </a:lnTo>
                      <a:lnTo>
                        <a:pt x="10799" y="1578"/>
                      </a:lnTo>
                      <a:lnTo>
                        <a:pt x="10793" y="1491"/>
                      </a:lnTo>
                      <a:lnTo>
                        <a:pt x="10728" y="1353"/>
                      </a:lnTo>
                      <a:lnTo>
                        <a:pt x="10796" y="1323"/>
                      </a:lnTo>
                      <a:lnTo>
                        <a:pt x="10836" y="1266"/>
                      </a:lnTo>
                      <a:lnTo>
                        <a:pt x="10800" y="1210"/>
                      </a:lnTo>
                      <a:lnTo>
                        <a:pt x="10806" y="1134"/>
                      </a:lnTo>
                      <a:lnTo>
                        <a:pt x="10841" y="1087"/>
                      </a:lnTo>
                      <a:lnTo>
                        <a:pt x="10808" y="1018"/>
                      </a:lnTo>
                      <a:lnTo>
                        <a:pt x="10863" y="976"/>
                      </a:lnTo>
                      <a:lnTo>
                        <a:pt x="10874" y="904"/>
                      </a:lnTo>
                      <a:lnTo>
                        <a:pt x="10919" y="921"/>
                      </a:lnTo>
                      <a:lnTo>
                        <a:pt x="10964" y="867"/>
                      </a:lnTo>
                      <a:lnTo>
                        <a:pt x="10910" y="805"/>
                      </a:lnTo>
                      <a:lnTo>
                        <a:pt x="10977" y="702"/>
                      </a:lnTo>
                      <a:lnTo>
                        <a:pt x="10898" y="649"/>
                      </a:lnTo>
                      <a:lnTo>
                        <a:pt x="10851" y="591"/>
                      </a:lnTo>
                      <a:lnTo>
                        <a:pt x="10854" y="544"/>
                      </a:lnTo>
                      <a:close/>
                    </a:path>
                  </a:pathLst>
                </a:custGeom>
                <a:solidFill>
                  <a:srgbClr val="C4BD97"/>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latin typeface="Arial"/>
                    <a:ea typeface="黑体" panose="02010609060101010101" pitchFamily="49" charset="-122"/>
                    <a:cs typeface="+mn-cs"/>
                  </a:endParaRPr>
                </a:p>
              </p:txBody>
            </p:sp>
            <p:sp>
              <p:nvSpPr>
                <p:cNvPr id="90" name="任意多边形 200">
                  <a:extLst>
                    <a:ext uri="{FF2B5EF4-FFF2-40B4-BE49-F238E27FC236}">
                      <a16:creationId xmlns:a16="http://schemas.microsoft.com/office/drawing/2014/main" id="{C313079C-1A88-447D-94DF-6FDD3B1DB67D}"/>
                    </a:ext>
                  </a:extLst>
                </p:cNvPr>
                <p:cNvSpPr>
                  <a:spLocks/>
                </p:cNvSpPr>
                <p:nvPr/>
              </p:nvSpPr>
              <p:spPr bwMode="auto">
                <a:xfrm>
                  <a:off x="2633067" y="5773420"/>
                  <a:ext cx="24247" cy="49213"/>
                </a:xfrm>
                <a:custGeom>
                  <a:avLst/>
                  <a:gdLst>
                    <a:gd name="T0" fmla="*/ 0 w 187969"/>
                    <a:gd name="T1" fmla="*/ 0 h 376780"/>
                    <a:gd name="T2" fmla="*/ 0 w 187969"/>
                    <a:gd name="T3" fmla="*/ 0 h 376780"/>
                    <a:gd name="T4" fmla="*/ 0 w 187969"/>
                    <a:gd name="T5" fmla="*/ 0 h 376780"/>
                    <a:gd name="T6" fmla="*/ 0 w 187969"/>
                    <a:gd name="T7" fmla="*/ 0 h 376780"/>
                    <a:gd name="T8" fmla="*/ 0 w 187969"/>
                    <a:gd name="T9" fmla="*/ 0 h 376780"/>
                    <a:gd name="T10" fmla="*/ 0 w 187969"/>
                    <a:gd name="T11" fmla="*/ 0 h 376780"/>
                    <a:gd name="T12" fmla="*/ 0 w 187969"/>
                    <a:gd name="T13" fmla="*/ 0 h 376780"/>
                    <a:gd name="T14" fmla="*/ 0 w 187969"/>
                    <a:gd name="T15" fmla="*/ 0 h 376780"/>
                    <a:gd name="T16" fmla="*/ 0 w 187969"/>
                    <a:gd name="T17" fmla="*/ 0 h 376780"/>
                    <a:gd name="T18" fmla="*/ 0 w 187969"/>
                    <a:gd name="T19" fmla="*/ 0 h 376780"/>
                    <a:gd name="T20" fmla="*/ 0 w 187969"/>
                    <a:gd name="T21" fmla="*/ 0 h 3767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7969"/>
                    <a:gd name="T34" fmla="*/ 0 h 376780"/>
                    <a:gd name="T35" fmla="*/ 187969 w 187969"/>
                    <a:gd name="T36" fmla="*/ 376780 h 3767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7969" h="376780">
                      <a:moveTo>
                        <a:pt x="0" y="376780"/>
                      </a:moveTo>
                      <a:lnTo>
                        <a:pt x="82178" y="354459"/>
                      </a:lnTo>
                      <a:lnTo>
                        <a:pt x="165745" y="256034"/>
                      </a:lnTo>
                      <a:lnTo>
                        <a:pt x="182636" y="172469"/>
                      </a:lnTo>
                      <a:lnTo>
                        <a:pt x="187969" y="60325"/>
                      </a:lnTo>
                      <a:lnTo>
                        <a:pt x="102244" y="0"/>
                      </a:lnTo>
                      <a:lnTo>
                        <a:pt x="66675" y="68805"/>
                      </a:lnTo>
                      <a:cubicBezTo>
                        <a:pt x="67270" y="88203"/>
                        <a:pt x="67866" y="107602"/>
                        <a:pt x="68461" y="127000"/>
                      </a:cubicBezTo>
                      <a:lnTo>
                        <a:pt x="20836" y="168275"/>
                      </a:lnTo>
                      <a:lnTo>
                        <a:pt x="27186" y="248667"/>
                      </a:lnTo>
                      <a:lnTo>
                        <a:pt x="0" y="376780"/>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latin typeface="Arial"/>
                    <a:ea typeface="黑体" panose="02010609060101010101" pitchFamily="49" charset="-122"/>
                    <a:cs typeface="+mn-cs"/>
                  </a:endParaRPr>
                </a:p>
              </p:txBody>
            </p:sp>
            <p:sp>
              <p:nvSpPr>
                <p:cNvPr id="91" name="任意多边形 136">
                  <a:extLst>
                    <a:ext uri="{FF2B5EF4-FFF2-40B4-BE49-F238E27FC236}">
                      <a16:creationId xmlns:a16="http://schemas.microsoft.com/office/drawing/2014/main" id="{5B06ECB4-53D6-4FC5-BD5F-92AD451EB4A4}"/>
                    </a:ext>
                  </a:extLst>
                </p:cNvPr>
                <p:cNvSpPr>
                  <a:spLocks/>
                </p:cNvSpPr>
                <p:nvPr/>
              </p:nvSpPr>
              <p:spPr bwMode="auto">
                <a:xfrm>
                  <a:off x="2890962" y="5665153"/>
                  <a:ext cx="20783" cy="14923"/>
                </a:xfrm>
                <a:custGeom>
                  <a:avLst/>
                  <a:gdLst>
                    <a:gd name="T0" fmla="*/ 0 w 160089"/>
                    <a:gd name="T1" fmla="*/ 0 h 113729"/>
                    <a:gd name="T2" fmla="*/ 0 w 160089"/>
                    <a:gd name="T3" fmla="*/ 0 h 113729"/>
                    <a:gd name="T4" fmla="*/ 0 w 160089"/>
                    <a:gd name="T5" fmla="*/ 0 h 113729"/>
                    <a:gd name="T6" fmla="*/ 0 w 160089"/>
                    <a:gd name="T7" fmla="*/ 0 h 113729"/>
                    <a:gd name="T8" fmla="*/ 0 w 160089"/>
                    <a:gd name="T9" fmla="*/ 0 h 113729"/>
                    <a:gd name="T10" fmla="*/ 0 w 160089"/>
                    <a:gd name="T11" fmla="*/ 0 h 113729"/>
                    <a:gd name="T12" fmla="*/ 0 w 160089"/>
                    <a:gd name="T13" fmla="*/ 0 h 113729"/>
                    <a:gd name="T14" fmla="*/ 0 w 160089"/>
                    <a:gd name="T15" fmla="*/ 0 h 113729"/>
                    <a:gd name="T16" fmla="*/ 0 60000 65536"/>
                    <a:gd name="T17" fmla="*/ 0 60000 65536"/>
                    <a:gd name="T18" fmla="*/ 0 60000 65536"/>
                    <a:gd name="T19" fmla="*/ 0 60000 65536"/>
                    <a:gd name="T20" fmla="*/ 0 60000 65536"/>
                    <a:gd name="T21" fmla="*/ 0 60000 65536"/>
                    <a:gd name="T22" fmla="*/ 0 60000 65536"/>
                    <a:gd name="T23" fmla="*/ 0 60000 65536"/>
                    <a:gd name="T24" fmla="*/ 0 w 160089"/>
                    <a:gd name="T25" fmla="*/ 0 h 113729"/>
                    <a:gd name="T26" fmla="*/ 160089 w 160089"/>
                    <a:gd name="T27" fmla="*/ 113729 h 1137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089" h="113729">
                      <a:moveTo>
                        <a:pt x="0" y="51069"/>
                      </a:moveTo>
                      <a:lnTo>
                        <a:pt x="4068" y="94676"/>
                      </a:lnTo>
                      <a:lnTo>
                        <a:pt x="43978" y="113729"/>
                      </a:lnTo>
                      <a:lnTo>
                        <a:pt x="84460" y="73247"/>
                      </a:lnTo>
                      <a:lnTo>
                        <a:pt x="160089" y="40481"/>
                      </a:lnTo>
                      <a:lnTo>
                        <a:pt x="117797" y="0"/>
                      </a:lnTo>
                      <a:lnTo>
                        <a:pt x="56455" y="11906"/>
                      </a:lnTo>
                      <a:lnTo>
                        <a:pt x="0" y="51069"/>
                      </a:lnTo>
                      <a:close/>
                    </a:path>
                  </a:pathLst>
                </a:custGeom>
                <a:solidFill>
                  <a:srgbClr val="F5B90F"/>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latin typeface="Arial"/>
                    <a:ea typeface="黑体" panose="02010609060101010101" pitchFamily="49" charset="-122"/>
                    <a:cs typeface="+mn-cs"/>
                  </a:endParaRPr>
                </a:p>
              </p:txBody>
            </p:sp>
          </p:grpSp>
          <p:sp>
            <p:nvSpPr>
              <p:cNvPr id="87" name="任意多边形 129">
                <a:extLst>
                  <a:ext uri="{FF2B5EF4-FFF2-40B4-BE49-F238E27FC236}">
                    <a16:creationId xmlns:a16="http://schemas.microsoft.com/office/drawing/2014/main" id="{62CFD83F-2921-4FC7-9DB3-092ED0DD0CB3}"/>
                  </a:ext>
                </a:extLst>
              </p:cNvPr>
              <p:cNvSpPr>
                <a:spLocks/>
              </p:cNvSpPr>
              <p:nvPr/>
            </p:nvSpPr>
            <p:spPr bwMode="auto">
              <a:xfrm>
                <a:off x="4885890" y="5092184"/>
                <a:ext cx="452438" cy="344488"/>
              </a:xfrm>
              <a:custGeom>
                <a:avLst/>
                <a:gdLst>
                  <a:gd name="T0" fmla="*/ 3450977 w 3450977"/>
                  <a:gd name="T1" fmla="*/ 919236 h 2638076"/>
                  <a:gd name="T2" fmla="*/ 3357885 w 3450977"/>
                  <a:gd name="T3" fmla="*/ 952003 h 2638076"/>
                  <a:gd name="T4" fmla="*/ 3167385 w 3450977"/>
                  <a:gd name="T5" fmla="*/ 1034553 h 2638076"/>
                  <a:gd name="T6" fmla="*/ 3101851 w 3450977"/>
                  <a:gd name="T7" fmla="*/ 1073670 h 2638076"/>
                  <a:gd name="T8" fmla="*/ 3032001 w 3450977"/>
                  <a:gd name="T9" fmla="*/ 1201687 h 2638076"/>
                  <a:gd name="T10" fmla="*/ 3005583 w 3450977"/>
                  <a:gd name="T11" fmla="*/ 1314156 h 2638076"/>
                  <a:gd name="T12" fmla="*/ 2926334 w 3450977"/>
                  <a:gd name="T13" fmla="*/ 1479822 h 2638076"/>
                  <a:gd name="T14" fmla="*/ 2715616 w 3450977"/>
                  <a:gd name="T15" fmla="*/ 1679953 h 2638076"/>
                  <a:gd name="T16" fmla="*/ 2758977 w 3450977"/>
                  <a:gd name="T17" fmla="*/ 1862161 h 2638076"/>
                  <a:gd name="T18" fmla="*/ 2699446 w 3450977"/>
                  <a:gd name="T19" fmla="*/ 2136104 h 2638076"/>
                  <a:gd name="T20" fmla="*/ 2604766 w 3450977"/>
                  <a:gd name="T21" fmla="*/ 2230213 h 2638076"/>
                  <a:gd name="T22" fmla="*/ 2526185 w 3450977"/>
                  <a:gd name="T23" fmla="*/ 2386804 h 2638076"/>
                  <a:gd name="T24" fmla="*/ 2505124 w 3450977"/>
                  <a:gd name="T25" fmla="*/ 2544395 h 2638076"/>
                  <a:gd name="T26" fmla="*/ 2326709 w 3450977"/>
                  <a:gd name="T27" fmla="*/ 2581441 h 2638076"/>
                  <a:gd name="T28" fmla="*/ 2169469 w 3450977"/>
                  <a:gd name="T29" fmla="*/ 2592833 h 2638076"/>
                  <a:gd name="T30" fmla="*/ 1946773 w 3450977"/>
                  <a:gd name="T31" fmla="*/ 2282699 h 2638076"/>
                  <a:gd name="T32" fmla="*/ 1790081 w 3450977"/>
                  <a:gd name="T33" fmla="*/ 2426145 h 2638076"/>
                  <a:gd name="T34" fmla="*/ 1624063 w 3450977"/>
                  <a:gd name="T35" fmla="*/ 2638076 h 2638076"/>
                  <a:gd name="T36" fmla="*/ 1465141 w 3450977"/>
                  <a:gd name="T37" fmla="*/ 2407426 h 2638076"/>
                  <a:gd name="T38" fmla="*/ 1189238 w 3450977"/>
                  <a:gd name="T39" fmla="*/ 2342132 h 2638076"/>
                  <a:gd name="T40" fmla="*/ 1209429 w 3450977"/>
                  <a:gd name="T41" fmla="*/ 2245072 h 2638076"/>
                  <a:gd name="T42" fmla="*/ 1057600 w 3450977"/>
                  <a:gd name="T43" fmla="*/ 2033140 h 2638076"/>
                  <a:gd name="T44" fmla="*/ 778323 w 3450977"/>
                  <a:gd name="T45" fmla="*/ 2389758 h 2638076"/>
                  <a:gd name="T46" fmla="*/ 842616 w 3450977"/>
                  <a:gd name="T47" fmla="*/ 2014660 h 2638076"/>
                  <a:gd name="T48" fmla="*/ 627065 w 3450977"/>
                  <a:gd name="T49" fmla="*/ 1856829 h 2638076"/>
                  <a:gd name="T50" fmla="*/ 485901 w 3450977"/>
                  <a:gd name="T51" fmla="*/ 1805582 h 2638076"/>
                  <a:gd name="T52" fmla="*/ 256061 w 3450977"/>
                  <a:gd name="T53" fmla="*/ 1713854 h 2638076"/>
                  <a:gd name="T54" fmla="*/ 9927 w 3450977"/>
                  <a:gd name="T55" fmla="*/ 1465914 h 2638076"/>
                  <a:gd name="T56" fmla="*/ 67843 w 3450977"/>
                  <a:gd name="T57" fmla="*/ 1197594 h 2638076"/>
                  <a:gd name="T58" fmla="*/ 108324 w 3450977"/>
                  <a:gd name="T59" fmla="*/ 931366 h 2638076"/>
                  <a:gd name="T60" fmla="*/ 29172 w 3450977"/>
                  <a:gd name="T61" fmla="*/ 445491 h 2638076"/>
                  <a:gd name="T62" fmla="*/ 258442 w 3450977"/>
                  <a:gd name="T63" fmla="*/ 515118 h 2638076"/>
                  <a:gd name="T64" fmla="*/ 613347 w 3450977"/>
                  <a:gd name="T65" fmla="*/ 470444 h 2638076"/>
                  <a:gd name="T66" fmla="*/ 889102 w 3450977"/>
                  <a:gd name="T67" fmla="*/ 398338 h 2638076"/>
                  <a:gd name="T68" fmla="*/ 1028454 w 3450977"/>
                  <a:gd name="T69" fmla="*/ 267369 h 2638076"/>
                  <a:gd name="T70" fmla="*/ 1201715 w 3450977"/>
                  <a:gd name="T71" fmla="*/ 163165 h 2638076"/>
                  <a:gd name="T72" fmla="*/ 1400698 w 3450977"/>
                  <a:gd name="T73" fmla="*/ 44101 h 2638076"/>
                  <a:gd name="T74" fmla="*/ 1633490 w 3450977"/>
                  <a:gd name="T75" fmla="*/ 0 h 2638076"/>
                  <a:gd name="T76" fmla="*/ 1900859 w 3450977"/>
                  <a:gd name="T77" fmla="*/ 30955 h 2638076"/>
                  <a:gd name="T78" fmla="*/ 2002211 w 3450977"/>
                  <a:gd name="T79" fmla="*/ 295943 h 2638076"/>
                  <a:gd name="T80" fmla="*/ 2164706 w 3450977"/>
                  <a:gd name="T81" fmla="*/ 423390 h 2638076"/>
                  <a:gd name="T82" fmla="*/ 2411215 w 3450977"/>
                  <a:gd name="T83" fmla="*/ 559692 h 2638076"/>
                  <a:gd name="T84" fmla="*/ 2670300 w 3450977"/>
                  <a:gd name="T85" fmla="*/ 423390 h 2638076"/>
                  <a:gd name="T86" fmla="*/ 2926335 w 3450977"/>
                  <a:gd name="T87" fmla="*/ 409102 h 2638076"/>
                  <a:gd name="T88" fmla="*/ 3115694 w 3450977"/>
                  <a:gd name="T89" fmla="*/ 489494 h 2638076"/>
                  <a:gd name="T90" fmla="*/ 3380558 w 3450977"/>
                  <a:gd name="T91" fmla="*/ 810593 h 26380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50977"/>
                  <a:gd name="T139" fmla="*/ 0 h 2638076"/>
                  <a:gd name="T140" fmla="*/ 3450977 w 3450977"/>
                  <a:gd name="T141" fmla="*/ 2638076 h 26380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50977" h="2638076">
                    <a:moveTo>
                      <a:pt x="3380558" y="810593"/>
                    </a:moveTo>
                    <a:lnTo>
                      <a:pt x="3450977" y="919236"/>
                    </a:lnTo>
                    <a:lnTo>
                      <a:pt x="3416052" y="958353"/>
                    </a:lnTo>
                    <a:lnTo>
                      <a:pt x="3357885" y="952003"/>
                    </a:lnTo>
                    <a:lnTo>
                      <a:pt x="3265810" y="986928"/>
                    </a:lnTo>
                    <a:lnTo>
                      <a:pt x="3167385" y="1034553"/>
                    </a:lnTo>
                    <a:lnTo>
                      <a:pt x="3147318" y="1108595"/>
                    </a:lnTo>
                    <a:lnTo>
                      <a:pt x="3101851" y="1073670"/>
                    </a:lnTo>
                    <a:lnTo>
                      <a:pt x="3044701" y="1112787"/>
                    </a:lnTo>
                    <a:lnTo>
                      <a:pt x="3032001" y="1201687"/>
                    </a:lnTo>
                    <a:lnTo>
                      <a:pt x="2963169" y="1252363"/>
                    </a:lnTo>
                    <a:lnTo>
                      <a:pt x="3005583" y="1314156"/>
                    </a:lnTo>
                    <a:lnTo>
                      <a:pt x="2951958" y="1377429"/>
                    </a:lnTo>
                    <a:lnTo>
                      <a:pt x="2926334" y="1479822"/>
                    </a:lnTo>
                    <a:lnTo>
                      <a:pt x="2810223" y="1561454"/>
                    </a:lnTo>
                    <a:lnTo>
                      <a:pt x="2715616" y="1679953"/>
                    </a:lnTo>
                    <a:lnTo>
                      <a:pt x="2710781" y="1801389"/>
                    </a:lnTo>
                    <a:lnTo>
                      <a:pt x="2758977" y="1862161"/>
                    </a:lnTo>
                    <a:lnTo>
                      <a:pt x="2720306" y="1958651"/>
                    </a:lnTo>
                    <a:lnTo>
                      <a:pt x="2699446" y="2136104"/>
                    </a:lnTo>
                    <a:lnTo>
                      <a:pt x="2676106" y="2219007"/>
                    </a:lnTo>
                    <a:lnTo>
                      <a:pt x="2604766" y="2230213"/>
                    </a:lnTo>
                    <a:lnTo>
                      <a:pt x="2588097" y="2362992"/>
                    </a:lnTo>
                    <a:lnTo>
                      <a:pt x="2526185" y="2386804"/>
                    </a:lnTo>
                    <a:lnTo>
                      <a:pt x="2452936" y="2471959"/>
                    </a:lnTo>
                    <a:lnTo>
                      <a:pt x="2505124" y="2544395"/>
                    </a:lnTo>
                    <a:lnTo>
                      <a:pt x="2436838" y="2601787"/>
                    </a:lnTo>
                    <a:lnTo>
                      <a:pt x="2326709" y="2581441"/>
                    </a:lnTo>
                    <a:lnTo>
                      <a:pt x="2280817" y="2492249"/>
                    </a:lnTo>
                    <a:lnTo>
                      <a:pt x="2169469" y="2592833"/>
                    </a:lnTo>
                    <a:lnTo>
                      <a:pt x="2137272" y="2360040"/>
                    </a:lnTo>
                    <a:lnTo>
                      <a:pt x="1946773" y="2282699"/>
                    </a:lnTo>
                    <a:lnTo>
                      <a:pt x="1900859" y="2393949"/>
                    </a:lnTo>
                    <a:lnTo>
                      <a:pt x="1790081" y="2426145"/>
                    </a:lnTo>
                    <a:lnTo>
                      <a:pt x="1728739" y="2537494"/>
                    </a:lnTo>
                    <a:lnTo>
                      <a:pt x="1624063" y="2638076"/>
                    </a:lnTo>
                    <a:lnTo>
                      <a:pt x="1465562" y="2530921"/>
                    </a:lnTo>
                    <a:cubicBezTo>
                      <a:pt x="1465422" y="2489756"/>
                      <a:pt x="1465281" y="2448591"/>
                      <a:pt x="1465141" y="2407426"/>
                    </a:cubicBezTo>
                    <a:lnTo>
                      <a:pt x="1288680" y="2284412"/>
                    </a:lnTo>
                    <a:lnTo>
                      <a:pt x="1189238" y="2342132"/>
                    </a:lnTo>
                    <a:lnTo>
                      <a:pt x="1157711" y="2325464"/>
                    </a:lnTo>
                    <a:lnTo>
                      <a:pt x="1209429" y="2245072"/>
                    </a:lnTo>
                    <a:lnTo>
                      <a:pt x="1111227" y="2133724"/>
                    </a:lnTo>
                    <a:lnTo>
                      <a:pt x="1057600" y="2033140"/>
                    </a:lnTo>
                    <a:lnTo>
                      <a:pt x="932231" y="2157450"/>
                    </a:lnTo>
                    <a:lnTo>
                      <a:pt x="778323" y="2389758"/>
                    </a:lnTo>
                    <a:lnTo>
                      <a:pt x="720602" y="2309935"/>
                    </a:lnTo>
                    <a:lnTo>
                      <a:pt x="842616" y="2014660"/>
                    </a:lnTo>
                    <a:lnTo>
                      <a:pt x="726507" y="1956841"/>
                    </a:lnTo>
                    <a:lnTo>
                      <a:pt x="627065" y="1856829"/>
                    </a:lnTo>
                    <a:lnTo>
                      <a:pt x="508796" y="1873432"/>
                    </a:lnTo>
                    <a:lnTo>
                      <a:pt x="485901" y="1805582"/>
                    </a:lnTo>
                    <a:lnTo>
                      <a:pt x="344836" y="1719287"/>
                    </a:lnTo>
                    <a:lnTo>
                      <a:pt x="256061" y="1713854"/>
                    </a:lnTo>
                    <a:lnTo>
                      <a:pt x="164903" y="1554881"/>
                    </a:lnTo>
                    <a:lnTo>
                      <a:pt x="9927" y="1465914"/>
                    </a:lnTo>
                    <a:lnTo>
                      <a:pt x="27361" y="1306562"/>
                    </a:lnTo>
                    <a:lnTo>
                      <a:pt x="67843" y="1197594"/>
                    </a:lnTo>
                    <a:lnTo>
                      <a:pt x="19648" y="1035000"/>
                    </a:lnTo>
                    <a:lnTo>
                      <a:pt x="108324" y="931366"/>
                    </a:lnTo>
                    <a:lnTo>
                      <a:pt x="0" y="649994"/>
                    </a:lnTo>
                    <a:lnTo>
                      <a:pt x="29172" y="445491"/>
                    </a:lnTo>
                    <a:lnTo>
                      <a:pt x="173288" y="579982"/>
                    </a:lnTo>
                    <a:lnTo>
                      <a:pt x="258442" y="515118"/>
                    </a:lnTo>
                    <a:lnTo>
                      <a:pt x="415034" y="582934"/>
                    </a:lnTo>
                    <a:lnTo>
                      <a:pt x="613347" y="470444"/>
                    </a:lnTo>
                    <a:lnTo>
                      <a:pt x="756991" y="366240"/>
                    </a:lnTo>
                    <a:lnTo>
                      <a:pt x="889102" y="398338"/>
                    </a:lnTo>
                    <a:lnTo>
                      <a:pt x="989114" y="338236"/>
                    </a:lnTo>
                    <a:lnTo>
                      <a:pt x="1028454" y="267369"/>
                    </a:lnTo>
                    <a:lnTo>
                      <a:pt x="1104654" y="248889"/>
                    </a:lnTo>
                    <a:lnTo>
                      <a:pt x="1201715" y="163165"/>
                    </a:lnTo>
                    <a:lnTo>
                      <a:pt x="1267819" y="182785"/>
                    </a:lnTo>
                    <a:lnTo>
                      <a:pt x="1400698" y="44101"/>
                    </a:lnTo>
                    <a:lnTo>
                      <a:pt x="1539381" y="35718"/>
                    </a:lnTo>
                    <a:lnTo>
                      <a:pt x="1633490" y="0"/>
                    </a:lnTo>
                    <a:lnTo>
                      <a:pt x="1778720" y="47509"/>
                    </a:lnTo>
                    <a:lnTo>
                      <a:pt x="1900859" y="30955"/>
                    </a:lnTo>
                    <a:lnTo>
                      <a:pt x="1995538" y="75156"/>
                    </a:lnTo>
                    <a:lnTo>
                      <a:pt x="2002211" y="295943"/>
                    </a:lnTo>
                    <a:lnTo>
                      <a:pt x="2140969" y="347268"/>
                    </a:lnTo>
                    <a:lnTo>
                      <a:pt x="2164706" y="423390"/>
                    </a:lnTo>
                    <a:lnTo>
                      <a:pt x="2280817" y="537119"/>
                    </a:lnTo>
                    <a:lnTo>
                      <a:pt x="2411215" y="559692"/>
                    </a:lnTo>
                    <a:lnTo>
                      <a:pt x="2551809" y="477588"/>
                    </a:lnTo>
                    <a:lnTo>
                      <a:pt x="2670300" y="423390"/>
                    </a:lnTo>
                    <a:lnTo>
                      <a:pt x="2800698" y="435295"/>
                    </a:lnTo>
                    <a:lnTo>
                      <a:pt x="2926335" y="409102"/>
                    </a:lnTo>
                    <a:lnTo>
                      <a:pt x="3002906" y="380659"/>
                    </a:lnTo>
                    <a:lnTo>
                      <a:pt x="3115694" y="489494"/>
                    </a:lnTo>
                    <a:lnTo>
                      <a:pt x="3275907" y="812203"/>
                    </a:lnTo>
                    <a:lnTo>
                      <a:pt x="3380558" y="810593"/>
                    </a:lnTo>
                    <a:close/>
                  </a:path>
                </a:pathLst>
              </a:custGeom>
              <a:solidFill>
                <a:srgbClr val="92D050"/>
              </a:solidFill>
              <a:ln w="19050" cmpd="sng">
                <a:solidFill>
                  <a:sysClr val="window" lastClr="FFFFFF"/>
                </a:solidFill>
                <a:prstDash val="solid"/>
                <a:round/>
                <a:headEnd/>
                <a:tailEnd/>
              </a:ln>
              <a:effectLst>
                <a:outerShdw dist="28398" dir="6993903" algn="ctr" rotWithShape="0">
                  <a:srgbClr val="B2B2B2">
                    <a:alpha val="50000"/>
                  </a:srgbClr>
                </a:outerShdw>
              </a:effec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latin typeface="Arial"/>
                  <a:ea typeface="黑体" panose="02010609060101010101" pitchFamily="49" charset="-122"/>
                  <a:cs typeface="+mn-cs"/>
                </a:endParaRPr>
              </a:p>
            </p:txBody>
          </p:sp>
          <p:sp>
            <p:nvSpPr>
              <p:cNvPr id="88" name="任意多边形 94">
                <a:extLst>
                  <a:ext uri="{FF2B5EF4-FFF2-40B4-BE49-F238E27FC236}">
                    <a16:creationId xmlns:a16="http://schemas.microsoft.com/office/drawing/2014/main" id="{F38AAC9F-7552-4267-AAA0-5C8DDE048BB7}"/>
                  </a:ext>
                </a:extLst>
              </p:cNvPr>
              <p:cNvSpPr>
                <a:spLocks/>
              </p:cNvSpPr>
              <p:nvPr/>
            </p:nvSpPr>
            <p:spPr bwMode="auto">
              <a:xfrm>
                <a:off x="3447615" y="3580884"/>
                <a:ext cx="139700" cy="127000"/>
              </a:xfrm>
              <a:custGeom>
                <a:avLst/>
                <a:gdLst>
                  <a:gd name="T0" fmla="*/ 0 w 1068735"/>
                  <a:gd name="T1" fmla="*/ 0 h 978322"/>
                  <a:gd name="T2" fmla="*/ 0 w 1068735"/>
                  <a:gd name="T3" fmla="*/ 0 h 978322"/>
                  <a:gd name="T4" fmla="*/ 0 w 1068735"/>
                  <a:gd name="T5" fmla="*/ 0 h 978322"/>
                  <a:gd name="T6" fmla="*/ 0 w 1068735"/>
                  <a:gd name="T7" fmla="*/ 0 h 978322"/>
                  <a:gd name="T8" fmla="*/ 0 w 1068735"/>
                  <a:gd name="T9" fmla="*/ 0 h 978322"/>
                  <a:gd name="T10" fmla="*/ 0 w 1068735"/>
                  <a:gd name="T11" fmla="*/ 0 h 978322"/>
                  <a:gd name="T12" fmla="*/ 0 w 1068735"/>
                  <a:gd name="T13" fmla="*/ 0 h 978322"/>
                  <a:gd name="T14" fmla="*/ 0 w 1068735"/>
                  <a:gd name="T15" fmla="*/ 0 h 978322"/>
                  <a:gd name="T16" fmla="*/ 0 w 1068735"/>
                  <a:gd name="T17" fmla="*/ 0 h 978322"/>
                  <a:gd name="T18" fmla="*/ 0 w 1068735"/>
                  <a:gd name="T19" fmla="*/ 0 h 978322"/>
                  <a:gd name="T20" fmla="*/ 0 w 1068735"/>
                  <a:gd name="T21" fmla="*/ 0 h 978322"/>
                  <a:gd name="T22" fmla="*/ 0 w 1068735"/>
                  <a:gd name="T23" fmla="*/ 0 h 978322"/>
                  <a:gd name="T24" fmla="*/ 0 w 1068735"/>
                  <a:gd name="T25" fmla="*/ 0 h 978322"/>
                  <a:gd name="T26" fmla="*/ 0 w 1068735"/>
                  <a:gd name="T27" fmla="*/ 0 h 978322"/>
                  <a:gd name="T28" fmla="*/ 0 w 1068735"/>
                  <a:gd name="T29" fmla="*/ 0 h 978322"/>
                  <a:gd name="T30" fmla="*/ 0 w 1068735"/>
                  <a:gd name="T31" fmla="*/ 0 h 978322"/>
                  <a:gd name="T32" fmla="*/ 0 w 1068735"/>
                  <a:gd name="T33" fmla="*/ 0 h 978322"/>
                  <a:gd name="T34" fmla="*/ 0 w 1068735"/>
                  <a:gd name="T35" fmla="*/ 0 h 978322"/>
                  <a:gd name="T36" fmla="*/ 0 w 1068735"/>
                  <a:gd name="T37" fmla="*/ 0 h 978322"/>
                  <a:gd name="T38" fmla="*/ 0 w 1068735"/>
                  <a:gd name="T39" fmla="*/ 0 h 978322"/>
                  <a:gd name="T40" fmla="*/ 0 w 1068735"/>
                  <a:gd name="T41" fmla="*/ 0 h 978322"/>
                  <a:gd name="T42" fmla="*/ 0 w 1068735"/>
                  <a:gd name="T43" fmla="*/ 0 h 978322"/>
                  <a:gd name="T44" fmla="*/ 0 w 1068735"/>
                  <a:gd name="T45" fmla="*/ 0 h 9783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68735"/>
                  <a:gd name="T70" fmla="*/ 0 h 978322"/>
                  <a:gd name="T71" fmla="*/ 1068735 w 1068735"/>
                  <a:gd name="T72" fmla="*/ 978322 h 97832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68735" h="978322">
                    <a:moveTo>
                      <a:pt x="401242" y="156841"/>
                    </a:moveTo>
                    <a:lnTo>
                      <a:pt x="165002" y="259979"/>
                    </a:lnTo>
                    <a:lnTo>
                      <a:pt x="88900" y="298228"/>
                    </a:lnTo>
                    <a:lnTo>
                      <a:pt x="27089" y="352301"/>
                    </a:lnTo>
                    <a:lnTo>
                      <a:pt x="0" y="460031"/>
                    </a:lnTo>
                    <a:lnTo>
                      <a:pt x="153416" y="592118"/>
                    </a:lnTo>
                    <a:lnTo>
                      <a:pt x="277666" y="716286"/>
                    </a:lnTo>
                    <a:lnTo>
                      <a:pt x="348533" y="818903"/>
                    </a:lnTo>
                    <a:lnTo>
                      <a:pt x="410892" y="951236"/>
                    </a:lnTo>
                    <a:lnTo>
                      <a:pt x="543002" y="849164"/>
                    </a:lnTo>
                    <a:lnTo>
                      <a:pt x="659684" y="892597"/>
                    </a:lnTo>
                    <a:lnTo>
                      <a:pt x="738934" y="978322"/>
                    </a:lnTo>
                    <a:lnTo>
                      <a:pt x="807420" y="930126"/>
                    </a:lnTo>
                    <a:lnTo>
                      <a:pt x="971156" y="949747"/>
                    </a:lnTo>
                    <a:lnTo>
                      <a:pt x="1068735" y="885083"/>
                    </a:lnTo>
                    <a:lnTo>
                      <a:pt x="972743" y="692919"/>
                    </a:lnTo>
                    <a:lnTo>
                      <a:pt x="908226" y="577602"/>
                    </a:lnTo>
                    <a:lnTo>
                      <a:pt x="819326" y="471810"/>
                    </a:lnTo>
                    <a:lnTo>
                      <a:pt x="780209" y="336426"/>
                    </a:lnTo>
                    <a:lnTo>
                      <a:pt x="710359" y="106809"/>
                    </a:lnTo>
                    <a:lnTo>
                      <a:pt x="657525" y="0"/>
                    </a:lnTo>
                    <a:lnTo>
                      <a:pt x="505249" y="73025"/>
                    </a:lnTo>
                    <a:lnTo>
                      <a:pt x="401242" y="156841"/>
                    </a:lnTo>
                    <a:close/>
                  </a:path>
                </a:pathLst>
              </a:custGeom>
              <a:solidFill>
                <a:srgbClr val="8EB4E3"/>
              </a:solidFill>
              <a:ln w="19050" cmpd="sng">
                <a:solidFill>
                  <a:srgbClr val="FFFFFF"/>
                </a:solidFill>
                <a:prstDash val="solid"/>
                <a:round/>
                <a:headEnd/>
                <a:tailEnd/>
              </a:ln>
              <a:effectLst>
                <a:outerShdw dist="28398" dir="6993903" algn="ctr" rotWithShape="0">
                  <a:srgbClr val="B2B2B2">
                    <a:alpha val="50000"/>
                  </a:srgbClr>
                </a:outerShdw>
              </a:effec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latin typeface="Arial"/>
                  <a:ea typeface="黑体" panose="02010609060101010101" pitchFamily="49" charset="-122"/>
                  <a:cs typeface="+mn-cs"/>
                </a:endParaRPr>
              </a:p>
            </p:txBody>
          </p:sp>
        </p:grpSp>
        <p:sp>
          <p:nvSpPr>
            <p:cNvPr id="74" name="圆角矩形 106">
              <a:extLst>
                <a:ext uri="{FF2B5EF4-FFF2-40B4-BE49-F238E27FC236}">
                  <a16:creationId xmlns:a16="http://schemas.microsoft.com/office/drawing/2014/main" id="{80F78845-8192-475C-B125-6F56D25D6767}"/>
                </a:ext>
              </a:extLst>
            </p:cNvPr>
            <p:cNvSpPr/>
            <p:nvPr/>
          </p:nvSpPr>
          <p:spPr>
            <a:xfrm>
              <a:off x="6480727" y="5133459"/>
              <a:ext cx="1450105" cy="934403"/>
            </a:xfrm>
            <a:prstGeom prst="roundRect">
              <a:avLst>
                <a:gd name="adj" fmla="val 11361"/>
              </a:avLst>
            </a:prstGeom>
            <a:noFill/>
            <a:ln w="9525">
              <a:noFill/>
              <a:prstDash val="sysDash"/>
              <a:miter lim="800000"/>
              <a:headEnd/>
              <a:tailEnd/>
            </a:ln>
          </p:spPr>
          <p:txBody>
            <a:bodyPr wrap="none" lIns="121873" tIns="60937" rIns="121873" bIns="60937" anchor="ctr"/>
            <a:lstStyle/>
            <a:p>
              <a:pPr marL="0" marR="0" lvl="0" indent="0" algn="l" defTabSz="1218244"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ysClr val="windowText" lastClr="000000"/>
                  </a:solidFill>
                  <a:effectLst/>
                  <a:uLnTx/>
                  <a:uFillTx/>
                  <a:latin typeface="Calibri" pitchFamily="34" charset="0"/>
                  <a:ea typeface="微软雅黑" pitchFamily="34" charset="-122"/>
                  <a:cs typeface="Calibri" pitchFamily="34" charset="0"/>
                </a:rPr>
                <a:t>       </a:t>
              </a:r>
              <a:endParaRPr kumimoji="0" lang="zh-CN" altLang="en-US" sz="2400" b="0" i="0" u="none" strike="noStrike" kern="0" cap="none" spc="0" normalizeH="0" baseline="0" noProof="0">
                <a:ln>
                  <a:noFill/>
                </a:ln>
                <a:solidFill>
                  <a:sysClr val="windowText" lastClr="000000"/>
                </a:solidFill>
                <a:effectLst/>
                <a:uLnTx/>
                <a:uFillTx/>
                <a:latin typeface="Calibri" pitchFamily="34" charset="0"/>
                <a:ea typeface="微软雅黑" pitchFamily="34" charset="-122"/>
                <a:cs typeface="Calibri" pitchFamily="34" charset="0"/>
              </a:endParaRPr>
            </a:p>
          </p:txBody>
        </p:sp>
        <p:sp>
          <p:nvSpPr>
            <p:cNvPr id="54" name="Oval 25">
              <a:extLst>
                <a:ext uri="{FF2B5EF4-FFF2-40B4-BE49-F238E27FC236}">
                  <a16:creationId xmlns:a16="http://schemas.microsoft.com/office/drawing/2014/main" id="{B9149715-D891-4630-9570-356A40A8880B}"/>
                </a:ext>
              </a:extLst>
            </p:cNvPr>
            <p:cNvSpPr>
              <a:spLocks noChangeArrowheads="1"/>
            </p:cNvSpPr>
            <p:nvPr/>
          </p:nvSpPr>
          <p:spPr bwMode="gray">
            <a:xfrm>
              <a:off x="5047245" y="5216444"/>
              <a:ext cx="108821" cy="108821"/>
            </a:xfrm>
            <a:prstGeom prst="ellipse">
              <a:avLst/>
            </a:prstGeom>
            <a:solidFill>
              <a:srgbClr val="C0504D"/>
            </a:solidFill>
            <a:ln w="12700">
              <a:solidFill>
                <a:sysClr val="window" lastClr="FFFFFF"/>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latin typeface="Calibri" pitchFamily="34" charset="0"/>
                <a:ea typeface="黑体" panose="02010609060101010101" pitchFamily="49" charset="-122"/>
                <a:cs typeface="+mn-cs"/>
              </a:endParaRPr>
            </a:p>
          </p:txBody>
        </p:sp>
        <p:sp>
          <p:nvSpPr>
            <p:cNvPr id="60" name="Oval 25">
              <a:extLst>
                <a:ext uri="{FF2B5EF4-FFF2-40B4-BE49-F238E27FC236}">
                  <a16:creationId xmlns:a16="http://schemas.microsoft.com/office/drawing/2014/main" id="{99D82A81-C47E-4401-AE94-2D0D3C79082E}"/>
                </a:ext>
              </a:extLst>
            </p:cNvPr>
            <p:cNvSpPr>
              <a:spLocks noChangeArrowheads="1"/>
            </p:cNvSpPr>
            <p:nvPr/>
          </p:nvSpPr>
          <p:spPr bwMode="gray">
            <a:xfrm>
              <a:off x="3704355" y="3184074"/>
              <a:ext cx="108821" cy="108821"/>
            </a:xfrm>
            <a:prstGeom prst="ellipse">
              <a:avLst/>
            </a:prstGeom>
            <a:solidFill>
              <a:srgbClr val="C0504D"/>
            </a:solidFill>
            <a:ln w="12700">
              <a:solidFill>
                <a:sysClr val="window" lastClr="FFFFFF"/>
              </a:solidFill>
              <a:round/>
              <a:headEnd/>
              <a:tailEnd/>
            </a:ln>
            <a:effectLst>
              <a:outerShdw dist="35921" dir="2700000" sx="66000" sy="66000" algn="ctr" rotWithShape="0">
                <a:srgbClr val="1C1C1C">
                  <a:alpha val="50000"/>
                </a:srgbClr>
              </a:outerShdw>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sysClr val="windowText" lastClr="000000"/>
                </a:solidFill>
                <a:effectLst/>
                <a:uLnTx/>
                <a:uFillTx/>
                <a:latin typeface="Calibri" pitchFamily="34" charset="0"/>
                <a:ea typeface="黑体" panose="02010609060101010101" pitchFamily="49" charset="-122"/>
                <a:cs typeface="+mn-cs"/>
              </a:endParaRPr>
            </a:p>
          </p:txBody>
        </p:sp>
        <p:grpSp>
          <p:nvGrpSpPr>
            <p:cNvPr id="62" name="组合 71">
              <a:extLst>
                <a:ext uri="{FF2B5EF4-FFF2-40B4-BE49-F238E27FC236}">
                  <a16:creationId xmlns:a16="http://schemas.microsoft.com/office/drawing/2014/main" id="{579004EA-153A-4A56-9CF8-D0F912FB6A52}"/>
                </a:ext>
              </a:extLst>
            </p:cNvPr>
            <p:cNvGrpSpPr/>
            <p:nvPr/>
          </p:nvGrpSpPr>
          <p:grpSpPr>
            <a:xfrm>
              <a:off x="1585727" y="4286052"/>
              <a:ext cx="1671836" cy="1136015"/>
              <a:chOff x="787833" y="5059719"/>
              <a:chExt cx="1671836" cy="1136015"/>
            </a:xfrm>
          </p:grpSpPr>
          <p:sp>
            <p:nvSpPr>
              <p:cNvPr id="65" name="圆角矩形 125">
                <a:extLst>
                  <a:ext uri="{FF2B5EF4-FFF2-40B4-BE49-F238E27FC236}">
                    <a16:creationId xmlns:a16="http://schemas.microsoft.com/office/drawing/2014/main" id="{FD70C923-1A59-43AB-9480-EA5DD669C7D0}"/>
                  </a:ext>
                </a:extLst>
              </p:cNvPr>
              <p:cNvSpPr/>
              <p:nvPr/>
            </p:nvSpPr>
            <p:spPr>
              <a:xfrm>
                <a:off x="1009804" y="5059719"/>
                <a:ext cx="1336881" cy="1136015"/>
              </a:xfrm>
              <a:prstGeom prst="roundRect">
                <a:avLst>
                  <a:gd name="adj" fmla="val 11361"/>
                </a:avLst>
              </a:prstGeom>
              <a:noFill/>
              <a:ln w="9525">
                <a:noFill/>
                <a:prstDash val="sysDash"/>
                <a:miter lim="800000"/>
                <a:headEnd/>
                <a:tailEnd/>
              </a:ln>
            </p:spPr>
            <p:txBody>
              <a:bodyPr wrap="none" lIns="121873" tIns="60937" rIns="121873" bIns="60937" anchor="ctr"/>
              <a:lstStyle/>
              <a:p>
                <a:pPr marL="0" marR="0" lvl="0" indent="0" algn="l" defTabSz="1218244" rtl="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a:ln>
                      <a:noFill/>
                    </a:ln>
                    <a:solidFill>
                      <a:sysClr val="windowText" lastClr="000000"/>
                    </a:solidFill>
                    <a:effectLst/>
                    <a:uLnTx/>
                    <a:uFillTx/>
                    <a:latin typeface="Calibri" pitchFamily="34" charset="0"/>
                    <a:ea typeface="微软雅黑" pitchFamily="34" charset="-122"/>
                    <a:cs typeface="Calibri" pitchFamily="34" charset="0"/>
                  </a:rPr>
                  <a:t>         </a:t>
                </a:r>
                <a:endParaRPr kumimoji="0" lang="zh-CN" altLang="en-US" sz="2400" b="0" i="0" u="none" strike="noStrike" kern="0" cap="none" spc="0" normalizeH="0" baseline="0" noProof="0">
                  <a:ln>
                    <a:noFill/>
                  </a:ln>
                  <a:solidFill>
                    <a:sysClr val="windowText" lastClr="000000"/>
                  </a:solidFill>
                  <a:effectLst/>
                  <a:uLnTx/>
                  <a:uFillTx/>
                  <a:latin typeface="Calibri" pitchFamily="34" charset="0"/>
                  <a:ea typeface="微软雅黑" pitchFamily="34" charset="-122"/>
                  <a:cs typeface="Calibri" pitchFamily="34" charset="0"/>
                </a:endParaRPr>
              </a:p>
            </p:txBody>
          </p:sp>
          <p:sp>
            <p:nvSpPr>
              <p:cNvPr id="67" name="Text Box 16">
                <a:extLst>
                  <a:ext uri="{FF2B5EF4-FFF2-40B4-BE49-F238E27FC236}">
                    <a16:creationId xmlns:a16="http://schemas.microsoft.com/office/drawing/2014/main" id="{6F3616C5-6A2A-41B2-A996-5900FAB822C8}"/>
                  </a:ext>
                </a:extLst>
              </p:cNvPr>
              <p:cNvSpPr txBox="1">
                <a:spLocks noChangeArrowheads="1"/>
              </p:cNvSpPr>
              <p:nvPr/>
            </p:nvSpPr>
            <p:spPr bwMode="auto">
              <a:xfrm>
                <a:off x="787833" y="5400790"/>
                <a:ext cx="1671836" cy="337291"/>
              </a:xfrm>
              <a:prstGeom prst="rect">
                <a:avLst/>
              </a:prstGeom>
              <a:noFill/>
              <a:ln w="12700">
                <a:noFill/>
                <a:miter lim="800000"/>
                <a:headEnd/>
                <a:tailEnd/>
              </a:ln>
            </p:spPr>
            <p:txBody>
              <a:bodyPr wrap="square">
                <a:spAutoFit/>
              </a:bodyPr>
              <a:lstStyle/>
              <a:p>
                <a:pPr marL="156629" marR="0" lvl="0" indent="-156629" algn="l" defTabSz="1219170" rtl="0" eaLnBrk="1" fontAlgn="auto" latinLnBrk="0" hangingPunct="1">
                  <a:lnSpc>
                    <a:spcPct val="114000"/>
                  </a:lnSpc>
                  <a:spcBef>
                    <a:spcPts val="0"/>
                  </a:spcBef>
                  <a:spcAft>
                    <a:spcPts val="0"/>
                  </a:spcAft>
                  <a:buClr>
                    <a:prstClr val="white">
                      <a:lumMod val="50000"/>
                    </a:prstClr>
                  </a:buClr>
                  <a:buSzPct val="50000"/>
                  <a:buFont typeface="Wingdings" pitchFamily="2" charset="2"/>
                  <a:buChar char="l"/>
                  <a:tabLst/>
                  <a:defRPr/>
                </a:pPr>
                <a:endParaRPr kumimoji="0" lang="en-US" altLang="zh-CN" sz="1467" b="0" i="0" u="none" strike="noStrike" kern="0" cap="none" spc="0" normalizeH="0" baseline="0" noProof="0">
                  <a:ln>
                    <a:noFill/>
                  </a:ln>
                  <a:solidFill>
                    <a:prstClr val="black"/>
                  </a:solidFill>
                  <a:effectLst/>
                  <a:uLnTx/>
                  <a:uFillTx/>
                  <a:latin typeface="Calibri" pitchFamily="34" charset="0"/>
                  <a:ea typeface="黑体" panose="02010609060101010101" pitchFamily="49" charset="-122"/>
                  <a:cs typeface="Calibri" pitchFamily="34" charset="0"/>
                </a:endParaRPr>
              </a:p>
            </p:txBody>
          </p:sp>
        </p:grpSp>
      </p:grpSp>
      <p:sp>
        <p:nvSpPr>
          <p:cNvPr id="2" name="Title 1">
            <a:extLst>
              <a:ext uri="{FF2B5EF4-FFF2-40B4-BE49-F238E27FC236}">
                <a16:creationId xmlns:a16="http://schemas.microsoft.com/office/drawing/2014/main" id="{CDDC2AAD-59D0-4470-B5F1-D645DC60D948}"/>
              </a:ext>
            </a:extLst>
          </p:cNvPr>
          <p:cNvSpPr>
            <a:spLocks noGrp="1"/>
          </p:cNvSpPr>
          <p:nvPr>
            <p:ph type="title"/>
          </p:nvPr>
        </p:nvSpPr>
        <p:spPr>
          <a:xfrm>
            <a:off x="447452" y="294529"/>
            <a:ext cx="10176000" cy="706091"/>
          </a:xfrm>
        </p:spPr>
        <p:txBody>
          <a:bodyPr>
            <a:normAutofit/>
          </a:bodyPr>
          <a:lstStyle/>
          <a:p>
            <a:pPr algn="ctr">
              <a:spcBef>
                <a:spcPct val="0"/>
              </a:spcBef>
            </a:pPr>
            <a:r>
              <a:rPr lang="en-GB" sz="2800" spc="-40" dirty="0">
                <a:solidFill>
                  <a:srgbClr val="0070C0"/>
                </a:solidFill>
                <a:latin typeface="+mn-lt"/>
              </a:rPr>
              <a:t>NRL enables cross border record sharing on a national scale</a:t>
            </a:r>
          </a:p>
        </p:txBody>
      </p:sp>
      <p:sp>
        <p:nvSpPr>
          <p:cNvPr id="4" name="Slide Number Placeholder 3">
            <a:extLst>
              <a:ext uri="{FF2B5EF4-FFF2-40B4-BE49-F238E27FC236}">
                <a16:creationId xmlns:a16="http://schemas.microsoft.com/office/drawing/2014/main" id="{428F1BC1-F970-4C1C-A29E-FFA631D39885}"/>
              </a:ext>
            </a:extLst>
          </p:cNvPr>
          <p:cNvSpPr>
            <a:spLocks noGrp="1"/>
          </p:cNvSpPr>
          <p:nvPr>
            <p:ph type="sldNum" sz="quarter" idx="12"/>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4F2E129E-16B7-480B-972E-C025DBFD1D53}" type="slidenum">
              <a:rPr kumimoji="0" lang="en-GB" sz="1333" b="0" i="0" u="none" strike="noStrike" kern="1200" cap="none" spc="0" normalizeH="0" baseline="0" noProof="0">
                <a:ln>
                  <a:noFill/>
                </a:ln>
                <a:solidFill>
                  <a:srgbClr val="424D58"/>
                </a:solidFill>
                <a:effectLst/>
                <a:uLnTx/>
                <a:uFillTx/>
                <a:latin typeface="Arial"/>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6</a:t>
            </a:fld>
            <a:endParaRPr kumimoji="0" lang="en-GB" sz="1333" b="0" i="0" u="none" strike="noStrike" kern="1200" cap="none" spc="0" normalizeH="0" baseline="0" noProof="0">
              <a:ln>
                <a:noFill/>
              </a:ln>
              <a:solidFill>
                <a:srgbClr val="424D58"/>
              </a:solidFill>
              <a:effectLst/>
              <a:uLnTx/>
              <a:uFillTx/>
              <a:latin typeface="Arial"/>
              <a:ea typeface="+mn-ea"/>
              <a:cs typeface="+mn-cs"/>
            </a:endParaRPr>
          </a:p>
        </p:txBody>
      </p:sp>
      <p:sp>
        <p:nvSpPr>
          <p:cNvPr id="97" name="Rectangle: Rounded Corners 96">
            <a:extLst>
              <a:ext uri="{FF2B5EF4-FFF2-40B4-BE49-F238E27FC236}">
                <a16:creationId xmlns:a16="http://schemas.microsoft.com/office/drawing/2014/main" id="{31791984-60AD-4B36-8426-42260FCB2B8C}"/>
              </a:ext>
            </a:extLst>
          </p:cNvPr>
          <p:cNvSpPr/>
          <p:nvPr/>
        </p:nvSpPr>
        <p:spPr>
          <a:xfrm>
            <a:off x="1894335" y="1705942"/>
            <a:ext cx="1340488" cy="418911"/>
          </a:xfrm>
          <a:prstGeom prst="roundRect">
            <a:avLst/>
          </a:prstGeom>
          <a:solidFill>
            <a:srgbClr val="F7FBFB"/>
          </a:solidFill>
          <a:ln w="19050" cmpd="sng">
            <a:solidFill>
              <a:srgbClr val="FFFFFF"/>
            </a:solidFill>
            <a:prstDash val="solid"/>
            <a:round/>
            <a:headEnd/>
            <a:tailEnd/>
          </a:ln>
          <a:effectLst>
            <a:outerShdw blurRad="50800" dist="38100" dir="18900000" algn="bl" rotWithShape="0">
              <a:prstClr val="black">
                <a:alpha val="40000"/>
              </a:prstClr>
            </a:outerShdw>
          </a:effectLst>
        </p:spPr>
        <p:txBody>
          <a:bodyPr t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F0F0F"/>
                </a:solidFill>
                <a:effectLst/>
                <a:uLnTx/>
                <a:uFillTx/>
                <a:latin typeface="Calibri" panose="020F0502020204030204" pitchFamily="34" charset="0"/>
                <a:ea typeface="+mn-ea"/>
                <a:cs typeface="Calibri" panose="020F0502020204030204" pitchFamily="34" charset="0"/>
              </a:rPr>
              <a:t>MENTAL HEALTH CRISIS PLAN</a:t>
            </a:r>
          </a:p>
        </p:txBody>
      </p:sp>
      <p:sp>
        <p:nvSpPr>
          <p:cNvPr id="99" name="圆角矩形 68">
            <a:extLst>
              <a:ext uri="{FF2B5EF4-FFF2-40B4-BE49-F238E27FC236}">
                <a16:creationId xmlns:a16="http://schemas.microsoft.com/office/drawing/2014/main" id="{91546A42-3F81-490A-B5DB-35F988F7B3BB}"/>
              </a:ext>
            </a:extLst>
          </p:cNvPr>
          <p:cNvSpPr/>
          <p:nvPr/>
        </p:nvSpPr>
        <p:spPr>
          <a:xfrm>
            <a:off x="1894335" y="1433749"/>
            <a:ext cx="1294544" cy="257975"/>
          </a:xfrm>
          <a:prstGeom prst="roundRect">
            <a:avLst>
              <a:gd name="adj" fmla="val 50000"/>
            </a:avLst>
          </a:prstGeom>
          <a:solidFill>
            <a:srgbClr val="8EB4E3"/>
          </a:solidFill>
          <a:ln w="19050" cmpd="sng">
            <a:solidFill>
              <a:srgbClr val="FFFFFF"/>
            </a:solidFill>
            <a:prstDash val="solid"/>
            <a:round/>
            <a:headEnd/>
            <a:tailEnd/>
          </a:ln>
          <a:effectLst>
            <a:outerShdw blurRad="50800" dist="38100" dir="18900000" algn="bl" rotWithShape="0">
              <a:prstClr val="black">
                <a:alpha val="40000"/>
              </a:prstClr>
            </a:outerShdw>
          </a:effectLst>
        </p:spPr>
        <p:txBody>
          <a:bodyPr tIns="0" bIns="0" anchor="ctr" anchorCtr="1"/>
          <a:lstStyle/>
          <a:p>
            <a:pPr marL="0" marR="0" lvl="0" indent="0" algn="ctr" defTabSz="1625519"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rPr>
              <a:t>Lancashire Care</a:t>
            </a:r>
          </a:p>
        </p:txBody>
      </p:sp>
      <p:sp>
        <p:nvSpPr>
          <p:cNvPr id="191" name="圆角矩形 68">
            <a:extLst>
              <a:ext uri="{FF2B5EF4-FFF2-40B4-BE49-F238E27FC236}">
                <a16:creationId xmlns:a16="http://schemas.microsoft.com/office/drawing/2014/main" id="{DD9CABA6-1EB4-4787-B995-E6A48A3E882F}"/>
              </a:ext>
            </a:extLst>
          </p:cNvPr>
          <p:cNvSpPr/>
          <p:nvPr/>
        </p:nvSpPr>
        <p:spPr>
          <a:xfrm>
            <a:off x="8532819" y="3933056"/>
            <a:ext cx="1514327" cy="257975"/>
          </a:xfrm>
          <a:prstGeom prst="roundRect">
            <a:avLst>
              <a:gd name="adj" fmla="val 50000"/>
            </a:avLst>
          </a:prstGeom>
          <a:solidFill>
            <a:srgbClr val="8EB4E3"/>
          </a:solidFill>
          <a:ln w="19050" cmpd="sng">
            <a:solidFill>
              <a:srgbClr val="FFFFFF"/>
            </a:solidFill>
            <a:prstDash val="solid"/>
            <a:round/>
            <a:headEnd/>
            <a:tailEnd/>
          </a:ln>
          <a:effectLst>
            <a:outerShdw blurRad="50800" dist="38100" dir="18900000" algn="bl" rotWithShape="0">
              <a:prstClr val="black">
                <a:alpha val="40000"/>
              </a:prstClr>
            </a:outerShdw>
          </a:effectLst>
        </p:spPr>
        <p:txBody>
          <a:bodyPr tIns="0" bIns="0" anchor="ctr" anchorCtr="1"/>
          <a:lstStyle/>
          <a:p>
            <a:pPr marL="0" marR="0" lvl="0" indent="0" algn="ctr" defTabSz="1625519"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2060"/>
                </a:solidFill>
                <a:effectLst/>
                <a:uLnTx/>
                <a:uFillTx/>
                <a:latin typeface="Calibri" panose="020F0502020204030204" pitchFamily="34" charset="0"/>
                <a:ea typeface="+mn-ea"/>
                <a:cs typeface="Calibri" panose="020F0502020204030204" pitchFamily="34" charset="0"/>
              </a:rPr>
              <a:t>London Ambulance</a:t>
            </a:r>
          </a:p>
        </p:txBody>
      </p:sp>
      <p:cxnSp>
        <p:nvCxnSpPr>
          <p:cNvPr id="388" name="Straight Connector 387">
            <a:extLst>
              <a:ext uri="{FF2B5EF4-FFF2-40B4-BE49-F238E27FC236}">
                <a16:creationId xmlns:a16="http://schemas.microsoft.com/office/drawing/2014/main" id="{D9BE2503-5999-475D-9CB2-B732D2368CDC}"/>
              </a:ext>
            </a:extLst>
          </p:cNvPr>
          <p:cNvCxnSpPr>
            <a:cxnSpLocks/>
            <a:stCxn id="54" idx="5"/>
            <a:endCxn id="191" idx="1"/>
          </p:cNvCxnSpPr>
          <p:nvPr/>
        </p:nvCxnSpPr>
        <p:spPr>
          <a:xfrm flipV="1">
            <a:off x="6695441" y="4062044"/>
            <a:ext cx="1837378" cy="823859"/>
          </a:xfrm>
          <a:prstGeom prst="line">
            <a:avLst/>
          </a:prstGeom>
          <a:noFill/>
          <a:ln w="9525">
            <a:solidFill>
              <a:srgbClr val="C00000"/>
            </a:solidFill>
            <a:prstDash val="sysDash"/>
            <a:miter lim="800000"/>
            <a:headEnd/>
            <a:tailEnd/>
          </a:ln>
        </p:spPr>
      </p:cxnSp>
      <p:cxnSp>
        <p:nvCxnSpPr>
          <p:cNvPr id="134" name="Straight Connector 133">
            <a:extLst>
              <a:ext uri="{FF2B5EF4-FFF2-40B4-BE49-F238E27FC236}">
                <a16:creationId xmlns:a16="http://schemas.microsoft.com/office/drawing/2014/main" id="{71682F45-C7E9-43FB-8604-C1F00A79E709}"/>
              </a:ext>
            </a:extLst>
          </p:cNvPr>
          <p:cNvCxnSpPr>
            <a:cxnSpLocks/>
            <a:stCxn id="97" idx="3"/>
          </p:cNvCxnSpPr>
          <p:nvPr/>
        </p:nvCxnSpPr>
        <p:spPr>
          <a:xfrm>
            <a:off x="3234823" y="1915398"/>
            <a:ext cx="1870708" cy="925548"/>
          </a:xfrm>
          <a:prstGeom prst="line">
            <a:avLst/>
          </a:prstGeom>
          <a:noFill/>
          <a:ln w="9525">
            <a:solidFill>
              <a:srgbClr val="C00000"/>
            </a:solidFill>
            <a:prstDash val="sysDash"/>
            <a:miter lim="800000"/>
            <a:headEnd/>
            <a:tailEnd/>
          </a:ln>
        </p:spPr>
      </p:cxnSp>
      <p:pic>
        <p:nvPicPr>
          <p:cNvPr id="12" name="Graphic 11" descr="Man">
            <a:extLst>
              <a:ext uri="{FF2B5EF4-FFF2-40B4-BE49-F238E27FC236}">
                <a16:creationId xmlns:a16="http://schemas.microsoft.com/office/drawing/2014/main" id="{096920C6-E2FA-4AC6-AA39-14856D88115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61752" y="2667660"/>
            <a:ext cx="699323" cy="699323"/>
          </a:xfrm>
          <a:prstGeom prst="rect">
            <a:avLst/>
          </a:prstGeom>
        </p:spPr>
      </p:pic>
      <p:cxnSp>
        <p:nvCxnSpPr>
          <p:cNvPr id="98" name="Straight Connector 97">
            <a:extLst>
              <a:ext uri="{FF2B5EF4-FFF2-40B4-BE49-F238E27FC236}">
                <a16:creationId xmlns:a16="http://schemas.microsoft.com/office/drawing/2014/main" id="{CEFE7522-2454-483C-A7B9-12C9032992EA}"/>
              </a:ext>
            </a:extLst>
          </p:cNvPr>
          <p:cNvCxnSpPr>
            <a:cxnSpLocks/>
            <a:endCxn id="60" idx="4"/>
          </p:cNvCxnSpPr>
          <p:nvPr/>
        </p:nvCxnSpPr>
        <p:spPr>
          <a:xfrm flipV="1">
            <a:off x="2621513" y="2882617"/>
            <a:ext cx="2499625" cy="142592"/>
          </a:xfrm>
          <a:prstGeom prst="line">
            <a:avLst/>
          </a:prstGeom>
          <a:noFill/>
          <a:ln w="9525">
            <a:solidFill>
              <a:srgbClr val="C00000"/>
            </a:solidFill>
            <a:prstDash val="sysDash"/>
            <a:miter lim="800000"/>
            <a:headEnd/>
            <a:tailEnd/>
          </a:ln>
        </p:spPr>
      </p:cxnSp>
      <p:sp>
        <p:nvSpPr>
          <p:cNvPr id="103" name="Rectangle: Rounded Corners 102">
            <a:extLst>
              <a:ext uri="{FF2B5EF4-FFF2-40B4-BE49-F238E27FC236}">
                <a16:creationId xmlns:a16="http://schemas.microsoft.com/office/drawing/2014/main" id="{256DD887-1A82-4730-B852-DEB52D5FE71F}"/>
              </a:ext>
            </a:extLst>
          </p:cNvPr>
          <p:cNvSpPr/>
          <p:nvPr/>
        </p:nvSpPr>
        <p:spPr>
          <a:xfrm>
            <a:off x="1862370" y="3407222"/>
            <a:ext cx="1340488" cy="418911"/>
          </a:xfrm>
          <a:prstGeom prst="roundRect">
            <a:avLst/>
          </a:prstGeom>
          <a:solidFill>
            <a:srgbClr val="F7FBFB"/>
          </a:solidFill>
          <a:ln w="19050" cmpd="sng">
            <a:solidFill>
              <a:srgbClr val="FFFFFF"/>
            </a:solidFill>
            <a:prstDash val="solid"/>
            <a:round/>
            <a:headEnd/>
            <a:tailEnd/>
          </a:ln>
          <a:effectLst>
            <a:outerShdw blurRad="50800" dist="38100" dir="18900000" algn="bl" rotWithShape="0">
              <a:prstClr val="black">
                <a:alpha val="40000"/>
              </a:prstClr>
            </a:outerShdw>
          </a:effectLst>
        </p:spPr>
        <p:txBody>
          <a:bodyPr t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F0F0F"/>
                </a:solidFill>
                <a:effectLst/>
                <a:uLnTx/>
                <a:uFillTx/>
                <a:latin typeface="Calibri" panose="020F0502020204030204" pitchFamily="34" charset="0"/>
                <a:ea typeface="+mn-ea"/>
                <a:cs typeface="Calibri" panose="020F0502020204030204" pitchFamily="34" charset="0"/>
              </a:rPr>
              <a:t>Patient lives in Preston</a:t>
            </a:r>
          </a:p>
        </p:txBody>
      </p:sp>
      <p:cxnSp>
        <p:nvCxnSpPr>
          <p:cNvPr id="17" name="Straight Arrow Connector 16">
            <a:extLst>
              <a:ext uri="{FF2B5EF4-FFF2-40B4-BE49-F238E27FC236}">
                <a16:creationId xmlns:a16="http://schemas.microsoft.com/office/drawing/2014/main" id="{64DC28EB-C374-4A8F-A8E7-1F224007DB21}"/>
              </a:ext>
            </a:extLst>
          </p:cNvPr>
          <p:cNvCxnSpPr>
            <a:cxnSpLocks/>
            <a:endCxn id="54" idx="1"/>
          </p:cNvCxnSpPr>
          <p:nvPr/>
        </p:nvCxnSpPr>
        <p:spPr>
          <a:xfrm>
            <a:off x="5193324" y="2953913"/>
            <a:ext cx="1414421" cy="1855543"/>
          </a:xfrm>
          <a:prstGeom prst="straightConnector1">
            <a:avLst/>
          </a:prstGeom>
          <a:ln w="28575">
            <a:solidFill>
              <a:srgbClr val="002060"/>
            </a:solidFill>
            <a:tailEnd type="triangle"/>
          </a:ln>
        </p:spPr>
        <p:style>
          <a:lnRef idx="1">
            <a:schemeClr val="accent3"/>
          </a:lnRef>
          <a:fillRef idx="0">
            <a:schemeClr val="accent3"/>
          </a:fillRef>
          <a:effectRef idx="0">
            <a:schemeClr val="accent3"/>
          </a:effectRef>
          <a:fontRef idx="minor">
            <a:schemeClr val="tx1"/>
          </a:fontRef>
        </p:style>
      </p:cxnSp>
      <p:pic>
        <p:nvPicPr>
          <p:cNvPr id="104" name="Graphic 103" descr="Man">
            <a:extLst>
              <a:ext uri="{FF2B5EF4-FFF2-40B4-BE49-F238E27FC236}">
                <a16:creationId xmlns:a16="http://schemas.microsoft.com/office/drawing/2014/main" id="{98A89D0D-F9DD-4290-A092-840211A1634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98640" y="5175335"/>
            <a:ext cx="699323" cy="699323"/>
          </a:xfrm>
          <a:prstGeom prst="rect">
            <a:avLst/>
          </a:prstGeom>
        </p:spPr>
      </p:pic>
      <p:sp>
        <p:nvSpPr>
          <p:cNvPr id="106" name="Rectangle: Rounded Corners 105">
            <a:extLst>
              <a:ext uri="{FF2B5EF4-FFF2-40B4-BE49-F238E27FC236}">
                <a16:creationId xmlns:a16="http://schemas.microsoft.com/office/drawing/2014/main" id="{E84555F9-F4C7-41AA-8414-D3F4D5CF28BA}"/>
              </a:ext>
            </a:extLst>
          </p:cNvPr>
          <p:cNvSpPr/>
          <p:nvPr/>
        </p:nvSpPr>
        <p:spPr>
          <a:xfrm>
            <a:off x="7878057" y="5924312"/>
            <a:ext cx="1340488" cy="418911"/>
          </a:xfrm>
          <a:prstGeom prst="roundRect">
            <a:avLst/>
          </a:prstGeom>
          <a:solidFill>
            <a:srgbClr val="F7FBFB"/>
          </a:solidFill>
          <a:ln w="19050" cmpd="sng">
            <a:solidFill>
              <a:srgbClr val="FFFFFF"/>
            </a:solidFill>
            <a:prstDash val="solid"/>
            <a:round/>
            <a:headEnd/>
            <a:tailEnd/>
          </a:ln>
          <a:effectLst>
            <a:outerShdw blurRad="50800" dist="38100" dir="18900000" algn="bl" rotWithShape="0">
              <a:prstClr val="black">
                <a:alpha val="40000"/>
              </a:prstClr>
            </a:outerShdw>
          </a:effectLst>
        </p:spPr>
        <p:txBody>
          <a:bodyPr t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F0F0F"/>
                </a:solidFill>
                <a:effectLst/>
                <a:uLnTx/>
                <a:uFillTx/>
                <a:latin typeface="Calibri" panose="020F0502020204030204" pitchFamily="34" charset="0"/>
                <a:ea typeface="+mn-ea"/>
                <a:cs typeface="Calibri" panose="020F0502020204030204" pitchFamily="34" charset="0"/>
              </a:rPr>
              <a:t>Patient travels to London</a:t>
            </a:r>
          </a:p>
        </p:txBody>
      </p:sp>
      <p:cxnSp>
        <p:nvCxnSpPr>
          <p:cNvPr id="107" name="Straight Connector 106">
            <a:extLst>
              <a:ext uri="{FF2B5EF4-FFF2-40B4-BE49-F238E27FC236}">
                <a16:creationId xmlns:a16="http://schemas.microsoft.com/office/drawing/2014/main" id="{B7B48869-53FB-4588-A472-DC8AC1C338AD}"/>
              </a:ext>
            </a:extLst>
          </p:cNvPr>
          <p:cNvCxnSpPr>
            <a:cxnSpLocks/>
            <a:stCxn id="54" idx="5"/>
          </p:cNvCxnSpPr>
          <p:nvPr/>
        </p:nvCxnSpPr>
        <p:spPr>
          <a:xfrm>
            <a:off x="6695441" y="4885903"/>
            <a:ext cx="1765075" cy="539234"/>
          </a:xfrm>
          <a:prstGeom prst="line">
            <a:avLst/>
          </a:prstGeom>
          <a:noFill/>
          <a:ln w="9525">
            <a:solidFill>
              <a:srgbClr val="C00000"/>
            </a:solidFill>
            <a:prstDash val="sysDash"/>
            <a:miter lim="800000"/>
            <a:headEnd/>
            <a:tailEnd/>
          </a:ln>
        </p:spPr>
      </p:cxnSp>
      <p:pic>
        <p:nvPicPr>
          <p:cNvPr id="27" name="Graphic 26" descr="Newspaper">
            <a:extLst>
              <a:ext uri="{FF2B5EF4-FFF2-40B4-BE49-F238E27FC236}">
                <a16:creationId xmlns:a16="http://schemas.microsoft.com/office/drawing/2014/main" id="{17237291-EF63-4496-A14B-93668BEA490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241322" y="1199753"/>
            <a:ext cx="784671" cy="784671"/>
          </a:xfrm>
          <a:prstGeom prst="rect">
            <a:avLst/>
          </a:prstGeom>
        </p:spPr>
      </p:pic>
      <p:sp>
        <p:nvSpPr>
          <p:cNvPr id="108" name="Rectangle: Rounded Corners 107">
            <a:extLst>
              <a:ext uri="{FF2B5EF4-FFF2-40B4-BE49-F238E27FC236}">
                <a16:creationId xmlns:a16="http://schemas.microsoft.com/office/drawing/2014/main" id="{F0305D2E-DAC2-4C82-A3EC-44D75A17C4A8}"/>
              </a:ext>
            </a:extLst>
          </p:cNvPr>
          <p:cNvSpPr/>
          <p:nvPr/>
        </p:nvSpPr>
        <p:spPr>
          <a:xfrm>
            <a:off x="7968208" y="5974011"/>
            <a:ext cx="1433339" cy="551333"/>
          </a:xfrm>
          <a:prstGeom prst="roundRect">
            <a:avLst/>
          </a:prstGeom>
          <a:solidFill>
            <a:srgbClr val="F7FBFB"/>
          </a:solidFill>
          <a:ln w="19050" cmpd="sng">
            <a:solidFill>
              <a:srgbClr val="FFFFFF"/>
            </a:solidFill>
            <a:prstDash val="solid"/>
            <a:round/>
            <a:headEnd/>
            <a:tailEnd/>
          </a:ln>
          <a:effectLst>
            <a:outerShdw blurRad="50800" dist="38100" dir="18900000" algn="bl" rotWithShape="0">
              <a:prstClr val="black">
                <a:alpha val="40000"/>
              </a:prstClr>
            </a:outerShdw>
          </a:effectLst>
        </p:spPr>
        <p:txBody>
          <a:bodyPr t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F0F0F"/>
                </a:solidFill>
                <a:effectLst/>
                <a:uLnTx/>
                <a:uFillTx/>
                <a:latin typeface="Calibri" panose="020F0502020204030204" pitchFamily="34" charset="0"/>
                <a:ea typeface="+mn-ea"/>
                <a:cs typeface="Calibri" panose="020F0502020204030204" pitchFamily="34" charset="0"/>
              </a:rPr>
              <a:t>Requires emergency care and calls 999</a:t>
            </a:r>
          </a:p>
        </p:txBody>
      </p:sp>
      <p:sp>
        <p:nvSpPr>
          <p:cNvPr id="110" name="Rectangle: Rounded Corners 109">
            <a:extLst>
              <a:ext uri="{FF2B5EF4-FFF2-40B4-BE49-F238E27FC236}">
                <a16:creationId xmlns:a16="http://schemas.microsoft.com/office/drawing/2014/main" id="{BFDB6FE3-58AE-4CCA-A986-1714F65CB28A}"/>
              </a:ext>
            </a:extLst>
          </p:cNvPr>
          <p:cNvSpPr/>
          <p:nvPr/>
        </p:nvSpPr>
        <p:spPr>
          <a:xfrm>
            <a:off x="8627176" y="4194503"/>
            <a:ext cx="1340488" cy="418911"/>
          </a:xfrm>
          <a:prstGeom prst="roundRect">
            <a:avLst/>
          </a:prstGeom>
          <a:solidFill>
            <a:srgbClr val="F7FBFB"/>
          </a:solidFill>
          <a:ln w="19050" cmpd="sng">
            <a:solidFill>
              <a:srgbClr val="FFFFFF"/>
            </a:solidFill>
            <a:prstDash val="solid"/>
            <a:round/>
            <a:headEnd/>
            <a:tailEnd/>
          </a:ln>
          <a:effectLst>
            <a:outerShdw blurRad="50800" dist="38100" dir="18900000" algn="bl" rotWithShape="0">
              <a:prstClr val="black">
                <a:alpha val="40000"/>
              </a:prstClr>
            </a:outerShdw>
          </a:effectLst>
        </p:spPr>
        <p:txBody>
          <a:bodyPr t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F0F0F"/>
                </a:solidFill>
                <a:effectLst/>
                <a:uLnTx/>
                <a:uFillTx/>
                <a:latin typeface="Calibri" panose="020F0502020204030204" pitchFamily="34" charset="0"/>
                <a:ea typeface="+mn-ea"/>
                <a:cs typeface="Calibri" panose="020F0502020204030204" pitchFamily="34" charset="0"/>
              </a:rPr>
              <a:t>Receive 999 call</a:t>
            </a:r>
          </a:p>
        </p:txBody>
      </p:sp>
      <p:sp>
        <p:nvSpPr>
          <p:cNvPr id="111" name="Rectangle: Rounded Corners 110">
            <a:extLst>
              <a:ext uri="{FF2B5EF4-FFF2-40B4-BE49-F238E27FC236}">
                <a16:creationId xmlns:a16="http://schemas.microsoft.com/office/drawing/2014/main" id="{431D4166-45B7-425A-A2CA-29AA2C35D578}"/>
              </a:ext>
            </a:extLst>
          </p:cNvPr>
          <p:cNvSpPr/>
          <p:nvPr/>
        </p:nvSpPr>
        <p:spPr>
          <a:xfrm>
            <a:off x="8779576" y="4346903"/>
            <a:ext cx="1340488" cy="418911"/>
          </a:xfrm>
          <a:prstGeom prst="roundRect">
            <a:avLst/>
          </a:prstGeom>
          <a:solidFill>
            <a:srgbClr val="F7FBFB"/>
          </a:solidFill>
          <a:ln w="19050" cmpd="sng">
            <a:solidFill>
              <a:srgbClr val="FFFFFF"/>
            </a:solidFill>
            <a:prstDash val="solid"/>
            <a:round/>
            <a:headEnd/>
            <a:tailEnd/>
          </a:ln>
          <a:effectLst>
            <a:outerShdw blurRad="50800" dist="38100" dir="18900000" algn="bl" rotWithShape="0">
              <a:prstClr val="black">
                <a:alpha val="40000"/>
              </a:prstClr>
            </a:outerShdw>
          </a:effectLst>
        </p:spPr>
        <p:txBody>
          <a:bodyPr t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F0F0F"/>
                </a:solidFill>
                <a:effectLst/>
                <a:uLnTx/>
                <a:uFillTx/>
                <a:latin typeface="Calibri" panose="020F0502020204030204" pitchFamily="34" charset="0"/>
                <a:ea typeface="+mn-ea"/>
                <a:cs typeface="Calibri" panose="020F0502020204030204" pitchFamily="34" charset="0"/>
              </a:rPr>
              <a:t>Treat patient</a:t>
            </a:r>
          </a:p>
        </p:txBody>
      </p:sp>
      <p:sp>
        <p:nvSpPr>
          <p:cNvPr id="112" name="Rectangle: Rounded Corners 111">
            <a:extLst>
              <a:ext uri="{FF2B5EF4-FFF2-40B4-BE49-F238E27FC236}">
                <a16:creationId xmlns:a16="http://schemas.microsoft.com/office/drawing/2014/main" id="{7019A050-23ED-474A-B8D7-542018782BA7}"/>
              </a:ext>
            </a:extLst>
          </p:cNvPr>
          <p:cNvSpPr/>
          <p:nvPr/>
        </p:nvSpPr>
        <p:spPr>
          <a:xfrm>
            <a:off x="8931976" y="4499303"/>
            <a:ext cx="1340488" cy="499119"/>
          </a:xfrm>
          <a:prstGeom prst="roundRect">
            <a:avLst/>
          </a:prstGeom>
          <a:solidFill>
            <a:srgbClr val="F7FBFB"/>
          </a:solidFill>
          <a:ln w="19050" cmpd="sng">
            <a:solidFill>
              <a:srgbClr val="FFFFFF"/>
            </a:solidFill>
            <a:prstDash val="solid"/>
            <a:round/>
            <a:headEnd/>
            <a:tailEnd/>
          </a:ln>
          <a:effectLst>
            <a:outerShdw blurRad="50800" dist="38100" dir="18900000" algn="bl" rotWithShape="0">
              <a:prstClr val="black">
                <a:alpha val="40000"/>
              </a:prstClr>
            </a:outerShdw>
          </a:effectLst>
        </p:spPr>
        <p:txBody>
          <a:bodyPr tIns="0" bIns="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srgbClr val="0F0F0F"/>
                </a:solidFill>
                <a:effectLst/>
                <a:uLnTx/>
                <a:uFillTx/>
                <a:latin typeface="Calibri" panose="020F0502020204030204" pitchFamily="34" charset="0"/>
                <a:ea typeface="+mn-ea"/>
                <a:cs typeface="Calibri" panose="020F0502020204030204" pitchFamily="34" charset="0"/>
              </a:rPr>
              <a:t>Retrieve plan from Lancashire Care via the NRL</a:t>
            </a:r>
          </a:p>
        </p:txBody>
      </p:sp>
      <p:sp>
        <p:nvSpPr>
          <p:cNvPr id="50" name="Rectangle: Rounded Corners 49">
            <a:extLst>
              <a:ext uri="{FF2B5EF4-FFF2-40B4-BE49-F238E27FC236}">
                <a16:creationId xmlns:a16="http://schemas.microsoft.com/office/drawing/2014/main" id="{79990A26-8B9E-4883-BBFC-612813A6FF93}"/>
              </a:ext>
            </a:extLst>
          </p:cNvPr>
          <p:cNvSpPr/>
          <p:nvPr/>
        </p:nvSpPr>
        <p:spPr>
          <a:xfrm>
            <a:off x="7331173" y="1329857"/>
            <a:ext cx="3436865" cy="209914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F0F0F">
                    <a:hueOff val="0"/>
                    <a:satOff val="0"/>
                    <a:lumOff val="0"/>
                    <a:alphaOff val="0"/>
                  </a:srgbClr>
                </a:solidFill>
                <a:effectLst/>
                <a:uLnTx/>
                <a:uFillTx/>
                <a:latin typeface="Arial"/>
                <a:ea typeface="+mn-ea"/>
                <a:cs typeface="+mn-cs"/>
              </a:rPr>
              <a:t>NRL is connecting local and regional sharing initiatives such as LHCRs, Shared Care Records, software supplier associations, and individual trusts, giving them a national presence</a:t>
            </a:r>
          </a:p>
        </p:txBody>
      </p:sp>
    </p:spTree>
    <p:extLst>
      <p:ext uri="{BB962C8B-B14F-4D97-AF65-F5344CB8AC3E}">
        <p14:creationId xmlns:p14="http://schemas.microsoft.com/office/powerpoint/2010/main" val="165311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7" presetClass="path" presetSubtype="0" accel="50000" decel="50000" fill="hold" nodeType="clickEffect">
                                  <p:stCondLst>
                                    <p:cond delay="0"/>
                                  </p:stCondLst>
                                  <p:childTnLst>
                                    <p:animMotion origin="layout" path="M 3.125E-6 -0.00047 C 0.04192 -0.00926 0.17083 -0.10463 0.25299 -0.10348 C 0.33502 -0.10232 0.4526 -0.0963 0.49244 0.00578 C 0.57396 0.16203 0.66718 0.4456 0.49231 0.55926 " pathEditMode="relative" rAng="0" ptsTypes="AAAA">
                                      <p:cBhvr>
                                        <p:cTn id="46" dur="2000" fill="hold"/>
                                        <p:tgtEl>
                                          <p:spTgt spid="27"/>
                                        </p:tgtEl>
                                        <p:attrNameLst>
                                          <p:attrName>ppt_x</p:attrName>
                                          <p:attrName>ppt_y</p:attrName>
                                        </p:attrNameLst>
                                      </p:cBhvr>
                                      <p:rCtr x="29570" y="2282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91" grpId="0" animBg="1"/>
      <p:bldP spid="106" grpId="0" animBg="1"/>
      <p:bldP spid="108" grpId="0" animBg="1"/>
      <p:bldP spid="110" grpId="0" animBg="1"/>
      <p:bldP spid="111" grpId="0" animBg="1"/>
      <p:bldP spid="112" grpId="0" animBg="1"/>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24CA-1138-4B0F-9490-59AAD220B160}"/>
              </a:ext>
            </a:extLst>
          </p:cNvPr>
          <p:cNvSpPr>
            <a:spLocks noGrp="1"/>
          </p:cNvSpPr>
          <p:nvPr>
            <p:ph type="title"/>
          </p:nvPr>
        </p:nvSpPr>
        <p:spPr>
          <a:xfrm>
            <a:off x="235789" y="154800"/>
            <a:ext cx="12030974" cy="865187"/>
          </a:xfrm>
        </p:spPr>
        <p:txBody>
          <a:bodyPr>
            <a:noAutofit/>
          </a:bodyPr>
          <a:lstStyle/>
          <a:p>
            <a:r>
              <a:rPr lang="en-GB" sz="2800"/>
              <a:t>NRL Stakeholders – Connected, In-progress (onboarding) and engaged</a:t>
            </a:r>
          </a:p>
        </p:txBody>
      </p:sp>
      <p:sp>
        <p:nvSpPr>
          <p:cNvPr id="4" name="Slide Number Placeholder 3">
            <a:extLst>
              <a:ext uri="{FF2B5EF4-FFF2-40B4-BE49-F238E27FC236}">
                <a16:creationId xmlns:a16="http://schemas.microsoft.com/office/drawing/2014/main" id="{BF4A407A-B7E6-4586-9F8C-ECFCD5B54F7B}"/>
              </a:ext>
            </a:extLst>
          </p:cNvPr>
          <p:cNvSpPr>
            <a:spLocks noGrp="1"/>
          </p:cNvSpPr>
          <p:nvPr>
            <p:ph type="sldNum" sz="quarter" idx="12"/>
          </p:nvPr>
        </p:nvSpPr>
        <p:spPr/>
        <p:txBody>
          <a:bodyPr/>
          <a:lstStyle/>
          <a:p>
            <a:pPr defTabSz="914377"/>
            <a:fld id="{E6607247-EB78-480B-A962-35111A450531}" type="slidenum">
              <a:rPr lang="en-GB">
                <a:solidFill>
                  <a:srgbClr val="005EB8"/>
                </a:solidFill>
                <a:latin typeface="Arial"/>
              </a:rPr>
              <a:pPr defTabSz="914377"/>
              <a:t>7</a:t>
            </a:fld>
            <a:endParaRPr lang="en-GB">
              <a:solidFill>
                <a:srgbClr val="005EB8"/>
              </a:solidFill>
              <a:latin typeface="Arial"/>
            </a:endParaRPr>
          </a:p>
        </p:txBody>
      </p:sp>
      <p:pic>
        <p:nvPicPr>
          <p:cNvPr id="9" name="Picture 8">
            <a:extLst>
              <a:ext uri="{FF2B5EF4-FFF2-40B4-BE49-F238E27FC236}">
                <a16:creationId xmlns:a16="http://schemas.microsoft.com/office/drawing/2014/main" id="{07F71FBE-11CD-44A6-B467-2E308FC5947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5773" b="1"/>
          <a:stretch/>
        </p:blipFill>
        <p:spPr>
          <a:xfrm>
            <a:off x="1297912" y="753374"/>
            <a:ext cx="9065288" cy="6104624"/>
          </a:xfrm>
          <a:prstGeom prst="rect">
            <a:avLst/>
          </a:prstGeom>
        </p:spPr>
      </p:pic>
    </p:spTree>
    <p:extLst>
      <p:ext uri="{BB962C8B-B14F-4D97-AF65-F5344CB8AC3E}">
        <p14:creationId xmlns:p14="http://schemas.microsoft.com/office/powerpoint/2010/main" val="348571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163F1C-FC11-457F-91C3-62984E5F032D}"/>
              </a:ext>
            </a:extLst>
          </p:cNvPr>
          <p:cNvSpPr>
            <a:spLocks noGrp="1"/>
          </p:cNvSpPr>
          <p:nvPr>
            <p:ph type="title"/>
          </p:nvPr>
        </p:nvSpPr>
        <p:spPr/>
        <p:txBody>
          <a:bodyPr/>
          <a:lstStyle/>
          <a:p>
            <a:r>
              <a:rPr lang="en-GB" dirty="0"/>
              <a:t>SCRa overview</a:t>
            </a:r>
          </a:p>
        </p:txBody>
      </p:sp>
      <p:sp>
        <p:nvSpPr>
          <p:cNvPr id="8" name="Text Placeholder 7">
            <a:extLst>
              <a:ext uri="{FF2B5EF4-FFF2-40B4-BE49-F238E27FC236}">
                <a16:creationId xmlns:a16="http://schemas.microsoft.com/office/drawing/2014/main" id="{B4F31346-9270-4268-A950-389303B53D0C}"/>
              </a:ext>
            </a:extLst>
          </p:cNvPr>
          <p:cNvSpPr>
            <a:spLocks noGrp="1"/>
          </p:cNvSpPr>
          <p:nvPr>
            <p:ph type="body" idx="1"/>
          </p:nvPr>
        </p:nvSpPr>
        <p:spPr/>
        <p:txBody>
          <a:bodyPr/>
          <a:lstStyle/>
          <a:p>
            <a:r>
              <a:rPr lang="en-GB" dirty="0"/>
              <a:t>Logging in and finding a patient</a:t>
            </a:r>
          </a:p>
        </p:txBody>
      </p:sp>
      <p:sp>
        <p:nvSpPr>
          <p:cNvPr id="4" name="Slide Number Placeholder 3">
            <a:extLst>
              <a:ext uri="{FF2B5EF4-FFF2-40B4-BE49-F238E27FC236}">
                <a16:creationId xmlns:a16="http://schemas.microsoft.com/office/drawing/2014/main" id="{E2483AEC-CFC7-4216-9410-5A7F7E78FF8F}"/>
              </a:ext>
            </a:extLst>
          </p:cNvPr>
          <p:cNvSpPr>
            <a:spLocks noGrp="1"/>
          </p:cNvSpPr>
          <p:nvPr>
            <p:ph type="sldNum" sz="quarter" idx="12"/>
          </p:nvPr>
        </p:nvSpPr>
        <p:spPr/>
        <p:txBody>
          <a:bodyPr/>
          <a:lstStyle/>
          <a:p>
            <a:fld id="{E6607247-EB78-480B-A962-35111A450531}" type="slidenum">
              <a:rPr lang="en-GB" smtClean="0"/>
              <a:t>8</a:t>
            </a:fld>
            <a:endParaRPr lang="en-GB" dirty="0"/>
          </a:p>
        </p:txBody>
      </p:sp>
    </p:spTree>
    <p:extLst>
      <p:ext uri="{BB962C8B-B14F-4D97-AF65-F5344CB8AC3E}">
        <p14:creationId xmlns:p14="http://schemas.microsoft.com/office/powerpoint/2010/main" val="295645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04FAC-84DC-4359-982F-480C447BEA77}"/>
              </a:ext>
            </a:extLst>
          </p:cNvPr>
          <p:cNvSpPr>
            <a:spLocks noGrp="1"/>
          </p:cNvSpPr>
          <p:nvPr>
            <p:ph type="title"/>
          </p:nvPr>
        </p:nvSpPr>
        <p:spPr/>
        <p:txBody>
          <a:bodyPr/>
          <a:lstStyle/>
          <a:p>
            <a:r>
              <a:rPr lang="en-GB" dirty="0"/>
              <a:t>Logging on to SCRa</a:t>
            </a:r>
          </a:p>
        </p:txBody>
      </p:sp>
      <p:sp>
        <p:nvSpPr>
          <p:cNvPr id="3" name="Content Placeholder 2">
            <a:extLst>
              <a:ext uri="{FF2B5EF4-FFF2-40B4-BE49-F238E27FC236}">
                <a16:creationId xmlns:a16="http://schemas.microsoft.com/office/drawing/2014/main" id="{5D5CAAC1-D2AC-4594-8C3E-73D4FD962201}"/>
              </a:ext>
            </a:extLst>
          </p:cNvPr>
          <p:cNvSpPr>
            <a:spLocks noGrp="1"/>
          </p:cNvSpPr>
          <p:nvPr>
            <p:ph idx="1"/>
          </p:nvPr>
        </p:nvSpPr>
        <p:spPr>
          <a:xfrm>
            <a:off x="612000" y="1185864"/>
            <a:ext cx="10975258" cy="5075236"/>
          </a:xfrm>
        </p:spPr>
        <p:txBody>
          <a:bodyPr/>
          <a:lstStyle/>
          <a:p>
            <a:r>
              <a:rPr lang="en-GB" sz="2200" dirty="0"/>
              <a:t>Once the user has entered their smartcard and passcode, the user should navigate the to new URL for the </a:t>
            </a:r>
            <a:r>
              <a:rPr lang="en-GB" sz="2200" dirty="0" err="1"/>
              <a:t>SCRa</a:t>
            </a:r>
            <a:r>
              <a:rPr lang="en-GB" sz="2200" dirty="0"/>
              <a:t>: </a:t>
            </a:r>
          </a:p>
          <a:p>
            <a:pPr marL="0" indent="0" algn="ctr">
              <a:buNone/>
            </a:pPr>
            <a:r>
              <a:rPr lang="en-GB" sz="2200" u="sng" dirty="0">
                <a:hlinkClick r:id="rId3"/>
              </a:rPr>
              <a:t>https://portal.spineservices.nhs.uk/kookaburra</a:t>
            </a:r>
            <a:endParaRPr lang="en-GB" sz="2200" u="sng" dirty="0"/>
          </a:p>
          <a:p>
            <a:r>
              <a:rPr lang="en-GB" sz="2200" dirty="0"/>
              <a:t>A new logon step will then require the end user to confirm the role they wish to use for the current session in the browser window.</a:t>
            </a:r>
          </a:p>
          <a:p>
            <a:r>
              <a:rPr lang="en-GB" sz="2200" dirty="0"/>
              <a:t>Once confirmed, the end user can continue using the green button</a:t>
            </a:r>
          </a:p>
          <a:p>
            <a:pPr marL="0" indent="0">
              <a:buNone/>
            </a:pPr>
            <a:r>
              <a:rPr lang="en-GB" sz="2200" dirty="0"/>
              <a:t>                                        and will be taken to the ‘Find a Patient’ screen.</a:t>
            </a:r>
          </a:p>
          <a:p>
            <a:endParaRPr lang="en-GB" sz="2200" dirty="0"/>
          </a:p>
          <a:p>
            <a:endParaRPr lang="en-GB" dirty="0"/>
          </a:p>
        </p:txBody>
      </p:sp>
      <p:sp>
        <p:nvSpPr>
          <p:cNvPr id="4" name="Slide Number Placeholder 3">
            <a:extLst>
              <a:ext uri="{FF2B5EF4-FFF2-40B4-BE49-F238E27FC236}">
                <a16:creationId xmlns:a16="http://schemas.microsoft.com/office/drawing/2014/main" id="{B72A7482-83E0-499E-8736-FC842286F219}"/>
              </a:ext>
            </a:extLst>
          </p:cNvPr>
          <p:cNvSpPr>
            <a:spLocks noGrp="1"/>
          </p:cNvSpPr>
          <p:nvPr>
            <p:ph type="sldNum" sz="quarter" idx="12"/>
          </p:nvPr>
        </p:nvSpPr>
        <p:spPr/>
        <p:txBody>
          <a:bodyPr/>
          <a:lstStyle/>
          <a:p>
            <a:fld id="{E6607247-EB78-480B-A962-35111A450531}" type="slidenum">
              <a:rPr lang="en-GB" smtClean="0"/>
              <a:t>9</a:t>
            </a:fld>
            <a:endParaRPr lang="en-GB" dirty="0"/>
          </a:p>
        </p:txBody>
      </p:sp>
      <p:pic>
        <p:nvPicPr>
          <p:cNvPr id="5" name="Picture 4">
            <a:extLst>
              <a:ext uri="{FF2B5EF4-FFF2-40B4-BE49-F238E27FC236}">
                <a16:creationId xmlns:a16="http://schemas.microsoft.com/office/drawing/2014/main" id="{1D62FE45-617B-4DD4-94E9-A41B4940E631}"/>
              </a:ext>
            </a:extLst>
          </p:cNvPr>
          <p:cNvPicPr>
            <a:picLocks noChangeAspect="1"/>
          </p:cNvPicPr>
          <p:nvPr/>
        </p:nvPicPr>
        <p:blipFill rotWithShape="1">
          <a:blip r:embed="rId4"/>
          <a:srcRect l="18194" t="57081" r="58520" b="34630"/>
          <a:stretch/>
        </p:blipFill>
        <p:spPr>
          <a:xfrm>
            <a:off x="860907" y="3723482"/>
            <a:ext cx="2890486" cy="595280"/>
          </a:xfrm>
          <a:prstGeom prst="rect">
            <a:avLst/>
          </a:prstGeom>
        </p:spPr>
      </p:pic>
      <p:pic>
        <p:nvPicPr>
          <p:cNvPr id="7" name="Picture 6" descr="A picture containing game&#10;&#10;Description automatically generated">
            <a:extLst>
              <a:ext uri="{FF2B5EF4-FFF2-40B4-BE49-F238E27FC236}">
                <a16:creationId xmlns:a16="http://schemas.microsoft.com/office/drawing/2014/main" id="{F9E3CDD9-8009-46AC-B862-B146C55D0DF5}"/>
              </a:ext>
            </a:extLst>
          </p:cNvPr>
          <p:cNvPicPr>
            <a:picLocks noChangeAspect="1"/>
          </p:cNvPicPr>
          <p:nvPr/>
        </p:nvPicPr>
        <p:blipFill>
          <a:blip r:embed="rId5"/>
          <a:stretch>
            <a:fillRect/>
          </a:stretch>
        </p:blipFill>
        <p:spPr>
          <a:xfrm>
            <a:off x="4861926" y="4386227"/>
            <a:ext cx="2046323" cy="2046323"/>
          </a:xfrm>
          <a:prstGeom prst="rect">
            <a:avLst/>
          </a:prstGeom>
        </p:spPr>
      </p:pic>
    </p:spTree>
    <p:extLst>
      <p:ext uri="{BB962C8B-B14F-4D97-AF65-F5344CB8AC3E}">
        <p14:creationId xmlns:p14="http://schemas.microsoft.com/office/powerpoint/2010/main" val="340576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925">
      <a:dk1>
        <a:sysClr val="windowText" lastClr="000000"/>
      </a:dk1>
      <a:lt1>
        <a:sysClr val="window" lastClr="FFFFFF"/>
      </a:lt1>
      <a:dk2>
        <a:srgbClr val="425563"/>
      </a:dk2>
      <a:lt2>
        <a:srgbClr val="D0D5D6"/>
      </a:lt2>
      <a:accent1>
        <a:srgbClr val="005EB8"/>
      </a:accent1>
      <a:accent2>
        <a:srgbClr val="84919C"/>
      </a:accent2>
      <a:accent3>
        <a:srgbClr val="D0D5D6"/>
      </a:accent3>
      <a:accent4>
        <a:srgbClr val="71CCEF"/>
      </a:accent4>
      <a:accent5>
        <a:srgbClr val="003087"/>
      </a:accent5>
      <a:accent6>
        <a:srgbClr val="FFB81C"/>
      </a:accent6>
      <a:hlink>
        <a:srgbClr val="0563C1"/>
      </a:hlink>
      <a:folHlink>
        <a:srgbClr val="954F72"/>
      </a:folHlink>
    </a:clrScheme>
    <a:fontScheme name="Custom 32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defRPr sz="1200" b="1" dirty="0" smtClean="0">
            <a:solidFill>
              <a:schemeClr val="accent1"/>
            </a:solidFill>
          </a:defRPr>
        </a:defPPr>
      </a:lstStyle>
    </a:txDef>
  </a:objectDefaults>
  <a:extraClrSchemeLst/>
  <a:extLst>
    <a:ext uri="{05A4C25C-085E-4340-85A3-A5531E510DB2}">
      <thm15:themeFamily xmlns:thm15="http://schemas.microsoft.com/office/thememl/2012/main" name="NHS-Digital-Illustrations-0219" id="{5E9C3D40-F774-47CE-8799-2248B3A19FCE}" vid="{95768044-B146-4AF0-ACB1-9FE3EE715CCD}"/>
    </a:ext>
  </a:extLst>
</a:theme>
</file>

<file path=ppt/theme/theme2.xml><?xml version="1.0" encoding="utf-8"?>
<a:theme xmlns:a="http://schemas.openxmlformats.org/drawingml/2006/main" name="HSCIC_Powepoint_v2.5_0115">
  <a:themeElements>
    <a:clrScheme name="01-NHS-DIGI-PALETTE-01">
      <a:dk1>
        <a:srgbClr val="0F0F0F"/>
      </a:dk1>
      <a:lt1>
        <a:srgbClr val="FFFFFF"/>
      </a:lt1>
      <a:dk2>
        <a:srgbClr val="033F85"/>
      </a:dk2>
      <a:lt2>
        <a:srgbClr val="F9F9F9"/>
      </a:lt2>
      <a:accent1>
        <a:srgbClr val="005EB8"/>
      </a:accent1>
      <a:accent2>
        <a:srgbClr val="84919C"/>
      </a:accent2>
      <a:accent3>
        <a:srgbClr val="003087"/>
      </a:accent3>
      <a:accent4>
        <a:srgbClr val="5EBCE8"/>
      </a:accent4>
      <a:accent5>
        <a:srgbClr val="CED1D5"/>
      </a:accent5>
      <a:accent6>
        <a:srgbClr val="424D58"/>
      </a:accent6>
      <a:hlink>
        <a:srgbClr val="003087"/>
      </a:hlink>
      <a:folHlink>
        <a:srgbClr val="7C2855"/>
      </a:folHlink>
    </a:clrScheme>
    <a:fontScheme name="Corporate 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ub_x0020_Category_x0020_2 xmlns="115f44e2-978c-4fc0-916e-020cb2d3019a" xsi:nil="true"/>
    <Document_x0020_Sub_x0020_Type xmlns="115f44e2-978c-4fc0-916e-020cb2d3019a" xsi:nil="true"/>
    <Document_x0020_Type xmlns="115f44e2-978c-4fc0-916e-020cb2d3019a" xsi:nil="true"/>
    <Event_x0020_Date xmlns="115f44e2-978c-4fc0-916e-020cb2d3019a" xsi:nil="true"/>
    <Description0 xmlns="115f44e2-978c-4fc0-916e-020cb2d3019a" xsi:nil="true"/>
    <_dlc_DocId xmlns="35a352f6-bb32-4738-bdb1-5d89d34e1d5b">NHSD-1000054-651425256-4579</_dlc_DocId>
    <_dlc_DocIdUrl xmlns="35a352f6-bb32-4738-bdb1-5d89d34e1d5b">
      <Url>https://hscic365.sharepoint.com/sites/IP/_layouts/15/DocIdRedir.aspx?ID=NHSD-1000054-651425256-4579</Url>
      <Description>NHSD-1000054-651425256-4579</Description>
    </_dlc_DocIdUrl>
    <SharedWithUsers xmlns="35a352f6-bb32-4738-bdb1-5d89d34e1d5b">
      <UserInfo>
        <DisplayName>Karen Akehurst</DisplayName>
        <AccountId>107</AccountId>
        <AccountType/>
      </UserInfo>
    </SharedWithUsers>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397A90F960C842AC7227A5CDDBCA9A" ma:contentTypeVersion="17" ma:contentTypeDescription="Create a new document." ma:contentTypeScope="" ma:versionID="a5ceef3cd43230413bad5ee42dbad9b2">
  <xsd:schema xmlns:xsd="http://www.w3.org/2001/XMLSchema" xmlns:xs="http://www.w3.org/2001/XMLSchema" xmlns:p="http://schemas.microsoft.com/office/2006/metadata/properties" xmlns:ns2="35a352f6-bb32-4738-bdb1-5d89d34e1d5b" xmlns:ns3="115f44e2-978c-4fc0-916e-020cb2d3019a" xmlns:ns4="8ef27af4-83ba-4060-a827-ccfbfd4f0d1f" targetNamespace="http://schemas.microsoft.com/office/2006/metadata/properties" ma:root="true" ma:fieldsID="18ac5f1d25d3660b26200b61876b12a2" ns2:_="" ns3:_="" ns4:_="">
    <xsd:import namespace="35a352f6-bb32-4738-bdb1-5d89d34e1d5b"/>
    <xsd:import namespace="115f44e2-978c-4fc0-916e-020cb2d3019a"/>
    <xsd:import namespace="8ef27af4-83ba-4060-a827-ccfbfd4f0d1f"/>
    <xsd:element name="properties">
      <xsd:complexType>
        <xsd:sequence>
          <xsd:element name="documentManagement">
            <xsd:complexType>
              <xsd:all>
                <xsd:element ref="ns2:_dlc_DocId" minOccurs="0"/>
                <xsd:element ref="ns2:_dlc_DocIdUrl" minOccurs="0"/>
                <xsd:element ref="ns2:_dlc_DocIdPersistId" minOccurs="0"/>
                <xsd:element ref="ns3:Description0" minOccurs="0"/>
                <xsd:element ref="ns3:Document_x0020_Type" minOccurs="0"/>
                <xsd:element ref="ns3:Document_x0020_Sub_x0020_Type" minOccurs="0"/>
                <xsd:element ref="ns3:MediaServiceMetadata" minOccurs="0"/>
                <xsd:element ref="ns3:MediaServiceFastMetadata" minOccurs="0"/>
                <xsd:element ref="ns3:MediaServiceAutoTags" minOccurs="0"/>
                <xsd:element ref="ns3:Event_x0020_Date" minOccurs="0"/>
                <xsd:element ref="ns3:Sub_x0020_Category_x0020_2" minOccurs="0"/>
                <xsd:element ref="ns2:SharedWithUsers" minOccurs="0"/>
                <xsd:element ref="ns2:SharedWithDetails" minOccurs="0"/>
                <xsd:element ref="ns3:MediaServiceDateTaken"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a352f6-bb32-4738-bdb1-5d89d34e1d5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5f44e2-978c-4fc0-916e-020cb2d3019a" elementFormDefault="qualified">
    <xsd:import namespace="http://schemas.microsoft.com/office/2006/documentManagement/types"/>
    <xsd:import namespace="http://schemas.microsoft.com/office/infopath/2007/PartnerControls"/>
    <xsd:element name="Description0" ma:index="11" nillable="true" ma:displayName="Description" ma:internalName="Description0">
      <xsd:simpleType>
        <xsd:restriction base="dms:Note">
          <xsd:maxLength value="255"/>
        </xsd:restriction>
      </xsd:simpleType>
    </xsd:element>
    <xsd:element name="Document_x0020_Type" ma:index="12" nillable="true" ma:displayName="Category" ma:format="Dropdown" ma:internalName="Document_x0020_Type">
      <xsd:simpleType>
        <xsd:restriction base="dms:Choice">
          <xsd:enumeration value="API Lab"/>
          <xsd:enumeration value="1. Governance"/>
          <xsd:enumeration value="2. Programme Controls"/>
          <xsd:enumeration value="3. Portfolio Management"/>
          <xsd:enumeration value="Comms &amp; Engagement"/>
          <xsd:enumeration value="Lunch &amp; Learn"/>
          <xsd:enumeration value="Team Administration"/>
          <xsd:enumeration value="Templates &amp; Processes"/>
          <xsd:enumeration value="Project Docs"/>
        </xsd:restriction>
      </xsd:simpleType>
    </xsd:element>
    <xsd:element name="Document_x0020_Sub_x0020_Type" ma:index="13" nillable="true" ma:displayName="Sub Category" ma:format="Dropdown" ma:internalName="Document_x0020_Sub_x0020_Type">
      <xsd:simpleType>
        <xsd:restriction base="dms:Choice">
          <xsd:enumeration value="Accommodation"/>
          <xsd:enumeration value="Action Log"/>
          <xsd:enumeration value="Agenda"/>
          <xsd:enumeration value="Architecture Documentation"/>
          <xsd:enumeration value="Assurance"/>
          <xsd:enumeration value="Away Day"/>
          <xsd:enumeration value="Benefit Profile"/>
          <xsd:enumeration value="Benefits Management Strategy"/>
          <xsd:enumeration value="Benefits Map"/>
          <xsd:enumeration value="Blueprint"/>
          <xsd:enumeration value="Board Paper"/>
          <xsd:enumeration value="Brochure"/>
          <xsd:enumeration value="Business Case"/>
          <xsd:enumeration value="Business Information Model"/>
          <xsd:enumeration value="Case Study"/>
          <xsd:enumeration value="Comms &amp; Engagement"/>
          <xsd:enumeration value="Contact List"/>
          <xsd:enumeration value="Dashboard"/>
          <xsd:enumeration value="DDC"/>
          <xsd:enumeration value="Diagram"/>
          <xsd:enumeration value="Discovery Workbook"/>
          <xsd:enumeration value="Highlight Report"/>
          <xsd:enumeration value="Planning"/>
          <xsd:enumeration value="Milestones"/>
          <xsd:enumeration value="Dependencies"/>
          <xsd:enumeration value="elearning"/>
          <xsd:enumeration value="End Stage Report"/>
          <xsd:enumeration value="Finance"/>
          <xsd:enumeration value="Guidance"/>
          <xsd:enumeration value="Guide"/>
          <xsd:enumeration value="Image"/>
          <xsd:enumeration value="Information Governance"/>
          <xsd:enumeration value="Leaflet"/>
          <xsd:enumeration value="List"/>
          <xsd:enumeration value="Manual"/>
          <xsd:enumeration value="Mapping"/>
          <xsd:enumeration value="Marketing materials"/>
          <xsd:enumeration value="Matrix"/>
          <xsd:enumeration value="Minutes"/>
          <xsd:enumeration value="Model"/>
          <xsd:enumeration value="New Work Commission"/>
          <xsd:enumeration value="New Work Request"/>
          <xsd:enumeration value="Organisation Chart"/>
          <xsd:enumeration value="Plan"/>
          <xsd:enumeration value="Policy"/>
          <xsd:enumeration value="Portfolio"/>
          <xsd:enumeration value="Presentation"/>
          <xsd:enumeration value="Process"/>
          <xsd:enumeration value="Product Description"/>
          <xsd:enumeration value="Programme Brief"/>
          <xsd:enumeration value="Programme Board"/>
          <xsd:enumeration value="Highlight Report"/>
          <xsd:enumeration value="Plan"/>
          <xsd:enumeration value="Progress Report"/>
          <xsd:enumeration value="Project Brief"/>
          <xsd:enumeration value="Project Highlight Report"/>
          <xsd:enumeration value="Project Initiation Document"/>
          <xsd:enumeration value="Roadmap"/>
          <xsd:enumeration value="Recording"/>
          <xsd:enumeration value="Register"/>
          <xsd:enumeration value="Report"/>
          <xsd:enumeration value="Requirement Document"/>
          <xsd:enumeration value="Resource Management"/>
          <xsd:enumeration value="Risks &amp; Issues"/>
          <xsd:enumeration value="Risk Potential Assessment"/>
          <xsd:enumeration value="Risk Register"/>
          <xsd:enumeration value="Service Specification"/>
          <xsd:enumeration value="SMT"/>
          <xsd:enumeration value="Stakeholder Business Model"/>
          <xsd:enumeration value="Storyboard"/>
          <xsd:enumeration value="Strategy"/>
          <xsd:enumeration value="Survey"/>
          <xsd:enumeration value="Team Holiday Calendar"/>
          <xsd:enumeration value="Template"/>
          <xsd:enumeration value="Terms of Reference"/>
          <xsd:enumeration value="Video"/>
          <xsd:enumeration value="Website"/>
          <xsd:enumeration value="Work Package"/>
          <xsd:enumeration value="Work Request"/>
          <xsd:enumeration value="Workshop"/>
          <xsd:enumeration value="January"/>
          <xsd:enumeration value="February"/>
          <xsd:enumeration value="March"/>
          <xsd:enumeration value="April"/>
          <xsd:enumeration value="May"/>
          <xsd:enumeration value="June"/>
          <xsd:enumeration value="July"/>
          <xsd:enumeration value="August"/>
          <xsd:enumeration value="September"/>
          <xsd:enumeration value="October"/>
          <xsd:enumeration value="November"/>
          <xsd:enumeration value="December"/>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element name="Event_x0020_Date" ma:index="17" nillable="true" ma:displayName="Event Date" ma:internalName="Event_x0020_Date">
      <xsd:simpleType>
        <xsd:restriction base="dms:Text">
          <xsd:maxLength value="255"/>
        </xsd:restriction>
      </xsd:simpleType>
    </xsd:element>
    <xsd:element name="Sub_x0020_Category_x0020_2" ma:index="18" nillable="true" ma:displayName="Sub Category 2" ma:format="Dropdown" ma:internalName="Sub_x0020_Category_x0020_2">
      <xsd:simpleType>
        <xsd:restriction base="dms:Choice">
          <xsd:enumeration value="Action Log"/>
          <xsd:enumeration value="Terms of Reference"/>
          <xsd:enumeration value="October 2016"/>
          <xsd:enumeration value="November 2016"/>
          <xsd:enumeration value="December 2016"/>
          <xsd:enumeration value="January 2017"/>
          <xsd:enumeration value="February 2017"/>
          <xsd:enumeration value="March 2017"/>
          <xsd:enumeration value="April 2017"/>
          <xsd:enumeration value="May 2017"/>
          <xsd:enumeration value="June 2017"/>
          <xsd:enumeration value="July 2017"/>
          <xsd:enumeration value="August 2017"/>
          <xsd:enumeration value="September 2017"/>
          <xsd:enumeration value="October 2017"/>
          <xsd:enumeration value="November 2017"/>
          <xsd:enumeration value="December 2017"/>
          <xsd:enumeration value="January 2018"/>
          <xsd:enumeration value="February 2018"/>
          <xsd:enumeration value="March 2018"/>
        </xsd:restriction>
      </xsd:simpleType>
    </xsd:element>
    <xsd:element name="MediaServiceDateTaken" ma:index="21"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f27af4-83ba-4060-a827-ccfbfd4f0d1f" elementFormDefault="qualified">
    <xsd:import namespace="http://schemas.microsoft.com/office/2006/documentManagement/types"/>
    <xsd:import namespace="http://schemas.microsoft.com/office/infopath/2007/PartnerControls"/>
    <xsd:element name="MediaServiceOCR" ma:index="22" nillable="true" ma:displayName="Extracted Text" ma:internalName="MediaServiceOCR"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element name="MediaServiceEventHashCode" ma:index="25" nillable="true" ma:displayName="MediaServiceEventHashCode" ma:hidden="true" ma:internalName="MediaServiceEventHashCode"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EB57570-8951-467F-A1A1-5F6BC4029A7C}">
  <ds:schemaRefs>
    <ds:schemaRef ds:uri="http://schemas.microsoft.com/sharepoint/events"/>
  </ds:schemaRefs>
</ds:datastoreItem>
</file>

<file path=customXml/itemProps2.xml><?xml version="1.0" encoding="utf-8"?>
<ds:datastoreItem xmlns:ds="http://schemas.openxmlformats.org/officeDocument/2006/customXml" ds:itemID="{E8D7CA6D-680B-40F0-9E6F-D637896FE0C9}">
  <ds:schemaRefs>
    <ds:schemaRef ds:uri="http://schemas.microsoft.com/sharepoint/v3/contenttype/forms"/>
  </ds:schemaRefs>
</ds:datastoreItem>
</file>

<file path=customXml/itemProps3.xml><?xml version="1.0" encoding="utf-8"?>
<ds:datastoreItem xmlns:ds="http://schemas.openxmlformats.org/officeDocument/2006/customXml" ds:itemID="{572903FF-F493-4CE7-9CB5-EADF9A465390}">
  <ds:schemaRefs>
    <ds:schemaRef ds:uri="115f44e2-978c-4fc0-916e-020cb2d3019a"/>
    <ds:schemaRef ds:uri="35a352f6-bb32-4738-bdb1-5d89d34e1d5b"/>
    <ds:schemaRef ds:uri="8ef27af4-83ba-4060-a827-ccfbfd4f0d1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BD837CAE-D980-43DA-B165-804AC4F91055}">
  <ds:schemaRefs>
    <ds:schemaRef ds:uri="115f44e2-978c-4fc0-916e-020cb2d3019a"/>
    <ds:schemaRef ds:uri="35a352f6-bb32-4738-bdb1-5d89d34e1d5b"/>
    <ds:schemaRef ds:uri="8ef27af4-83ba-4060-a827-ccfbfd4f0d1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2374</TotalTime>
  <Words>1472</Words>
  <Application>Microsoft Office PowerPoint</Application>
  <PresentationFormat>Widescreen</PresentationFormat>
  <Paragraphs>191</Paragraphs>
  <Slides>40</Slides>
  <Notes>19</Notes>
  <HiddenSlides>0</HiddenSlides>
  <MMClips>0</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2</vt:i4>
      </vt:variant>
      <vt:variant>
        <vt:lpstr>Slide Titles</vt:lpstr>
      </vt:variant>
      <vt:variant>
        <vt:i4>40</vt:i4>
      </vt:variant>
    </vt:vector>
  </HeadingPairs>
  <TitlesOfParts>
    <vt:vector size="47" baseType="lpstr">
      <vt:lpstr>Arial</vt:lpstr>
      <vt:lpstr>Calibri</vt:lpstr>
      <vt:lpstr>Wingdings</vt:lpstr>
      <vt:lpstr>Office Theme</vt:lpstr>
      <vt:lpstr>HSCIC_Powepoint_v2.5_0115</vt:lpstr>
      <vt:lpstr>Acrobat Document</vt:lpstr>
      <vt:lpstr>Packager Shell Object</vt:lpstr>
      <vt:lpstr>National Record Locator on the SCRa </vt:lpstr>
      <vt:lpstr>Introduction </vt:lpstr>
      <vt:lpstr>NRL Introduction</vt:lpstr>
      <vt:lpstr>The Vision: </vt:lpstr>
      <vt:lpstr>NRL Overview</vt:lpstr>
      <vt:lpstr>NRL enables cross border record sharing on a national scale</vt:lpstr>
      <vt:lpstr>NRL Stakeholders – Connected, In-progress (onboarding) and engaged</vt:lpstr>
      <vt:lpstr>SCRa overview</vt:lpstr>
      <vt:lpstr>Logging on to SCRa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Accessing NRL on SCRa</vt:lpstr>
      <vt:lpstr>PowerPoint Presentation</vt:lpstr>
      <vt:lpstr>PowerPoint Presentation</vt:lpstr>
      <vt:lpstr>PowerPoint Presentation</vt:lpstr>
      <vt:lpstr>PowerPoint Presentation</vt:lpstr>
      <vt:lpstr>PowerPoint Presentation</vt:lpstr>
      <vt:lpstr>Summary Care Record</vt:lpstr>
      <vt:lpstr>Summary Care Record (SCR)</vt:lpstr>
      <vt:lpstr>SCR Flow Diagram</vt:lpstr>
      <vt:lpstr>What does the SCR contain? </vt:lpstr>
      <vt:lpstr>Shielding Patient List Dialog (if available)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 Covid-19 information ‘call out’ (within SCR) 1.</vt:lpstr>
      <vt:lpstr>NEW - Covid-19 information ‘call out’ (within SCR) 2.</vt:lpstr>
      <vt:lpstr>Important note on viewing older SCRs </vt:lpstr>
      <vt:lpstr>Information Governance Controls </vt:lpstr>
      <vt:lpstr>Useful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 Mobile Launch</dc:title>
  <dc:creator>Robert Jordan</dc:creator>
  <cp:lastModifiedBy>Karen Akehurst</cp:lastModifiedBy>
  <cp:revision>44</cp:revision>
  <dcterms:created xsi:type="dcterms:W3CDTF">2019-03-26T14:40:17Z</dcterms:created>
  <dcterms:modified xsi:type="dcterms:W3CDTF">2020-07-30T13:37:07Z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0x01010008397A90F960C842AC7227A5CDDBCA9A</vt:lpwstr>
  </property>
  <property fmtid="{D5CDD505-2E9C-101B-9397-08002B2CF9AE}" pid="3" name="_dlc_policyId">
    <vt:lpwstr/>
  </property>
  <property fmtid="{D5CDD505-2E9C-101B-9397-08002B2CF9AE}" pid="4" name="ItemRetentionFormula">
    <vt:lpwstr/>
  </property>
  <property fmtid="{D5CDD505-2E9C-101B-9397-08002B2CF9AE}" pid="5" name="_dlc_DocIdItemGuid">
    <vt:lpwstr>c740de3f-aa6f-4f67-9060-f25f206a7785</vt:lpwstr>
  </property>
</Properties>
</file>